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gZCjZA3ZlX758htC7CdvbAMkVwd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anielle Tijerina"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33" Type="http://schemas.openxmlformats.org/officeDocument/2006/relationships/commentAuthors" Target="commen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customschemas.google.com/relationships/presentationmetadata" Target="metadata"/><Relationship Id="rId37" Type="http://schemas.openxmlformats.org/officeDocument/2006/relationships/tableStyles" Target="tableStyles.xml"/><Relationship Id="rId5" Type="http://schemas.openxmlformats.org/officeDocument/2006/relationships/slide" Target="slides/slide4.xml"/><Relationship Id="rId36"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hydroframe.or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Char char="-"/>
            </a:pPr>
            <a:r>
              <a:rPr lang="en-US">
                <a:solidFill>
                  <a:schemeClr val="dk1"/>
                </a:solidFill>
              </a:rPr>
              <a:t>Identified as a grand challenge in hydrology, high-resolution, continental-scale simulations are essential to addressing and predicting hydrologic response to a range of stressors  on spatial and temporal scales previously unattainable. Modeling at this scale requires large, labor intensive, input datasets that are curated by teams of interdisciplinary scientists. While hosting these datasets in cloud accessible formats is a necessary first step towards community engagement, we must also provide the ability to execute and collaborate around them at local and regional scales to broaden intellectual contribution. </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US">
                <a:solidFill>
                  <a:schemeClr val="dk1"/>
                </a:solidFill>
              </a:rPr>
              <a:t>A couple of years ago CUAHSI began developing a web tool for extracting domain data for these types of models at smaller, watershed, scales. This work was initially presented in 2018 and effectively launched the CUAHSI Subsetter application. This was a originally a collaboration between CUAHSI and NCAR. We’ve since broadened our collaboration as part of the NSF  HydroFrame project.</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US">
                <a:solidFill>
                  <a:schemeClr val="dk1"/>
                </a:solidFill>
              </a:rPr>
              <a:t>In this presentation, I will discuss work that has been completed as part of the HydroFrame project to support research and educational applications of the CUAHSI Subsetter for the NWM (versions 1 and 2) and Parflow Conus (version 1). </a:t>
            </a:r>
            <a:endParaRPr>
              <a:solidFill>
                <a:schemeClr val="dk1"/>
              </a:solidFill>
            </a:endParaRPr>
          </a:p>
          <a:p>
            <a:pPr marL="45720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The HydroFrame project (</a:t>
            </a:r>
            <a:r>
              <a:rPr lang="en-US" u="sng">
                <a:solidFill>
                  <a:srgbClr val="1155CC"/>
                </a:solidFill>
                <a:hlinkClick r:id="rId3">
                  <a:extLst>
                    <a:ext uri="{A12FA001-AC4F-418D-AE19-62706E023703}">
                      <ahyp:hlinkClr xmlns:ahyp="http://schemas.microsoft.com/office/drawing/2018/hyperlinkcolor" val="tx"/>
                    </a:ext>
                  </a:extLst>
                </a:hlinkClick>
              </a:rPr>
              <a:t>www.hydroframe.org</a:t>
            </a:r>
            <a:r>
              <a:rPr lang="en-US">
                <a:solidFill>
                  <a:schemeClr val="dk1"/>
                </a:solidFill>
              </a:rPr>
              <a:t>) brings together hydrologists and computer scientists to build an end-to-end workflow for continental scale simulation</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Presentation Notes:</a:t>
            </a:r>
            <a:endParaRPr/>
          </a:p>
          <a:p>
            <a:pPr marL="457200" lvl="0" indent="-298450" algn="l" rtl="0">
              <a:lnSpc>
                <a:spcPct val="100000"/>
              </a:lnSpc>
              <a:spcBef>
                <a:spcPts val="0"/>
              </a:spcBef>
              <a:spcAft>
                <a:spcPts val="0"/>
              </a:spcAft>
              <a:buSzPts val="1100"/>
              <a:buAutoNum type="arabicPeriod"/>
            </a:pPr>
            <a:r>
              <a:rPr lang="en-US"/>
              <a:t>Answer “So What?” question for every in-depth/technical statement</a:t>
            </a:r>
            <a:endParaRPr/>
          </a:p>
          <a:p>
            <a:pPr marL="457200" lvl="0" indent="-298450" algn="l" rtl="0">
              <a:lnSpc>
                <a:spcPct val="100000"/>
              </a:lnSpc>
              <a:spcBef>
                <a:spcPts val="0"/>
              </a:spcBef>
              <a:spcAft>
                <a:spcPts val="0"/>
              </a:spcAft>
              <a:buSzPts val="1100"/>
              <a:buAutoNum type="arabicPeriod"/>
            </a:pPr>
            <a:r>
              <a:rPr lang="en-US"/>
              <a:t>Title Slide</a:t>
            </a:r>
            <a:endParaRPr/>
          </a:p>
          <a:p>
            <a:pPr marL="914400" lvl="1" indent="-298450" algn="l" rtl="0">
              <a:lnSpc>
                <a:spcPct val="100000"/>
              </a:lnSpc>
              <a:spcBef>
                <a:spcPts val="0"/>
              </a:spcBef>
              <a:spcAft>
                <a:spcPts val="0"/>
              </a:spcAft>
              <a:buSzPts val="1100"/>
              <a:buAutoNum type="alphaLcPeriod"/>
            </a:pPr>
            <a:r>
              <a:rPr lang="en-US"/>
              <a:t>Explain goal of work, major questions that will be asked.</a:t>
            </a:r>
            <a:endParaRPr/>
          </a:p>
          <a:p>
            <a:pPr marL="914400" lvl="1" indent="-298450" algn="l" rtl="0">
              <a:lnSpc>
                <a:spcPct val="100000"/>
              </a:lnSpc>
              <a:spcBef>
                <a:spcPts val="0"/>
              </a:spcBef>
              <a:spcAft>
                <a:spcPts val="0"/>
              </a:spcAft>
              <a:buSzPts val="1100"/>
              <a:buAutoNum type="alphaLcPeriod"/>
            </a:pPr>
            <a:r>
              <a:rPr lang="en-US"/>
              <a:t>Include image and talk about it.</a:t>
            </a:r>
            <a:endParaRPr/>
          </a:p>
          <a:p>
            <a:pPr marL="457200" lvl="0" indent="-298450" algn="l" rtl="0">
              <a:lnSpc>
                <a:spcPct val="100000"/>
              </a:lnSpc>
              <a:spcBef>
                <a:spcPts val="0"/>
              </a:spcBef>
              <a:spcAft>
                <a:spcPts val="0"/>
              </a:spcAft>
              <a:buSzPts val="1100"/>
              <a:buAutoNum type="arabicPeriod"/>
            </a:pPr>
            <a:r>
              <a:rPr lang="en-US"/>
              <a:t>Slide Design:</a:t>
            </a:r>
            <a:endParaRPr/>
          </a:p>
          <a:p>
            <a:pPr marL="914400" lvl="1" indent="-298450" algn="l" rtl="0">
              <a:lnSpc>
                <a:spcPct val="100000"/>
              </a:lnSpc>
              <a:spcBef>
                <a:spcPts val="0"/>
              </a:spcBef>
              <a:spcAft>
                <a:spcPts val="0"/>
              </a:spcAft>
              <a:buSzPts val="1100"/>
              <a:buAutoNum type="alphaLcPeriod"/>
            </a:pPr>
            <a:r>
              <a:rPr lang="en-US"/>
              <a:t>Bullets kill presentations</a:t>
            </a:r>
            <a:endParaRPr/>
          </a:p>
          <a:p>
            <a:pPr marL="1371600" lvl="2" indent="-298450" algn="l" rtl="0">
              <a:lnSpc>
                <a:spcPct val="100000"/>
              </a:lnSpc>
              <a:spcBef>
                <a:spcPts val="0"/>
              </a:spcBef>
              <a:spcAft>
                <a:spcPts val="0"/>
              </a:spcAft>
              <a:buSzPts val="1100"/>
              <a:buAutoNum type="romanLcPeriod"/>
            </a:pPr>
            <a:r>
              <a:rPr lang="en-US"/>
              <a:t>Pictures are always better</a:t>
            </a:r>
            <a:endParaRPr/>
          </a:p>
          <a:p>
            <a:pPr marL="1371600" lvl="2" indent="-298450" algn="l" rtl="0">
              <a:lnSpc>
                <a:spcPct val="100000"/>
              </a:lnSpc>
              <a:spcBef>
                <a:spcPts val="0"/>
              </a:spcBef>
              <a:spcAft>
                <a:spcPts val="0"/>
              </a:spcAft>
              <a:buSzPts val="1100"/>
              <a:buAutoNum type="romanLcPeriod"/>
            </a:pPr>
            <a:r>
              <a:rPr lang="en-US"/>
              <a:t>Use callout boxes to point to images instead of bullets</a:t>
            </a:r>
            <a:endParaRPr/>
          </a:p>
          <a:p>
            <a:pPr marL="914400" lvl="1" indent="-298450" algn="l" rtl="0">
              <a:lnSpc>
                <a:spcPct val="100000"/>
              </a:lnSpc>
              <a:spcBef>
                <a:spcPts val="0"/>
              </a:spcBef>
              <a:spcAft>
                <a:spcPts val="0"/>
              </a:spcAft>
              <a:buSzPts val="1100"/>
              <a:buAutoNum type="alphaLcPeriod"/>
            </a:pPr>
            <a:r>
              <a:rPr lang="en-US"/>
              <a:t>Slide title</a:t>
            </a:r>
            <a:endParaRPr/>
          </a:p>
          <a:p>
            <a:pPr marL="1371600" lvl="2" indent="-298450" algn="l" rtl="0">
              <a:lnSpc>
                <a:spcPct val="100000"/>
              </a:lnSpc>
              <a:spcBef>
                <a:spcPts val="0"/>
              </a:spcBef>
              <a:spcAft>
                <a:spcPts val="0"/>
              </a:spcAft>
              <a:buSzPts val="1100"/>
              <a:buAutoNum type="romanLcPeriod"/>
            </a:pPr>
            <a:r>
              <a:rPr lang="en-US"/>
              <a:t>take away message (28pt font minimum, no more than two lines)</a:t>
            </a:r>
            <a:endParaRPr/>
          </a:p>
          <a:p>
            <a:pPr marL="457200" lvl="0" indent="-298450" algn="l" rtl="0">
              <a:lnSpc>
                <a:spcPct val="100000"/>
              </a:lnSpc>
              <a:spcBef>
                <a:spcPts val="0"/>
              </a:spcBef>
              <a:spcAft>
                <a:spcPts val="0"/>
              </a:spcAft>
              <a:buSzPts val="1100"/>
              <a:buAutoNum type="arabicPeriod"/>
            </a:pPr>
            <a:r>
              <a:rPr lang="en-US"/>
              <a:t>Last slide:</a:t>
            </a:r>
            <a:endParaRPr/>
          </a:p>
          <a:p>
            <a:pPr marL="914400" lvl="1" indent="-298450" algn="l" rtl="0">
              <a:lnSpc>
                <a:spcPct val="100000"/>
              </a:lnSpc>
              <a:spcBef>
                <a:spcPts val="0"/>
              </a:spcBef>
              <a:spcAft>
                <a:spcPts val="0"/>
              </a:spcAft>
              <a:buSzPts val="1100"/>
              <a:buAutoNum type="alphaLcPeriod"/>
            </a:pPr>
            <a:r>
              <a:rPr lang="en-US"/>
              <a:t>Title: If the audience could only take away one thing</a:t>
            </a:r>
            <a:endParaRPr/>
          </a:p>
          <a:p>
            <a:pPr marL="914400" lvl="1" indent="-298450" algn="l" rtl="0">
              <a:lnSpc>
                <a:spcPct val="100000"/>
              </a:lnSpc>
              <a:spcBef>
                <a:spcPts val="0"/>
              </a:spcBef>
              <a:spcAft>
                <a:spcPts val="0"/>
              </a:spcAft>
              <a:buSzPts val="1100"/>
              <a:buAutoNum type="alphaLcPeriod"/>
            </a:pPr>
            <a:r>
              <a:rPr lang="en-US"/>
              <a:t>Major items/takeaways/conclusions that lead to takeaway message. These can be bullets.</a:t>
            </a:r>
            <a:endParaRPr/>
          </a:p>
          <a:p>
            <a:pPr marL="914400" lvl="1" indent="-298450" algn="l" rtl="0">
              <a:lnSpc>
                <a:spcPct val="100000"/>
              </a:lnSpc>
              <a:spcBef>
                <a:spcPts val="0"/>
              </a:spcBef>
              <a:spcAft>
                <a:spcPts val="0"/>
              </a:spcAft>
              <a:buSzPts val="1100"/>
              <a:buAutoNum type="alphaLcPeriod"/>
            </a:pPr>
            <a:r>
              <a:rPr lang="en-US"/>
              <a:t>Leave slide up for Q/A, animate in contact information.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ab2dfe1705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ab2dfe170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b="1">
                <a:solidFill>
                  <a:schemeClr val="dk1"/>
                </a:solidFill>
              </a:rPr>
              <a:t> Future Directions (Princeton Hardware)</a:t>
            </a:r>
            <a:endParaRPr b="1">
              <a:solidFill>
                <a:schemeClr val="dk1"/>
              </a:solidFill>
            </a:endParaRPr>
          </a:p>
          <a:p>
            <a:pPr marL="0" lvl="0" indent="457200" algn="l" rtl="0">
              <a:lnSpc>
                <a:spcPct val="115000"/>
              </a:lnSpc>
              <a:spcBef>
                <a:spcPts val="0"/>
              </a:spcBef>
              <a:spcAft>
                <a:spcPts val="0"/>
              </a:spcAft>
              <a:buClr>
                <a:schemeClr val="dk1"/>
              </a:buClr>
              <a:buSzPts val="1100"/>
              <a:buFont typeface="Arial"/>
              <a:buNone/>
            </a:pPr>
            <a:r>
              <a:rPr lang="en-US" b="1">
                <a:solidFill>
                  <a:schemeClr val="dk1"/>
                </a:solidFill>
              </a:rPr>
              <a:t>9. Multiple workflows to support multiple use cases</a:t>
            </a:r>
            <a:endParaRPr b="1">
              <a:solidFill>
                <a:schemeClr val="dk1"/>
              </a:solidFill>
            </a:endParaRPr>
          </a:p>
          <a:p>
            <a:pPr marL="0" lvl="0" indent="457200" algn="l" rtl="0">
              <a:lnSpc>
                <a:spcPct val="115000"/>
              </a:lnSpc>
              <a:spcBef>
                <a:spcPts val="0"/>
              </a:spcBef>
              <a:spcAft>
                <a:spcPts val="0"/>
              </a:spcAft>
              <a:buClr>
                <a:schemeClr val="dk1"/>
              </a:buClr>
              <a:buSzPts val="1100"/>
              <a:buFont typeface="Arial"/>
              <a:buNone/>
            </a:pPr>
            <a:endParaRPr b="1">
              <a:solidFill>
                <a:schemeClr val="dk1"/>
              </a:solidFill>
            </a:endParaRPr>
          </a:p>
          <a:p>
            <a:pPr marL="457200" lvl="0" indent="-298450" algn="l" rtl="0">
              <a:lnSpc>
                <a:spcPct val="115000"/>
              </a:lnSpc>
              <a:spcBef>
                <a:spcPts val="0"/>
              </a:spcBef>
              <a:spcAft>
                <a:spcPts val="0"/>
              </a:spcAft>
              <a:buClr>
                <a:schemeClr val="dk1"/>
              </a:buClr>
              <a:buSzPts val="1100"/>
              <a:buChar char="-"/>
            </a:pPr>
            <a:r>
              <a:rPr lang="en-US">
                <a:solidFill>
                  <a:schemeClr val="dk1"/>
                </a:solidFill>
              </a:rPr>
              <a:t>Model execution</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US">
                <a:solidFill>
                  <a:schemeClr val="dk1"/>
                </a:solidFill>
              </a:rPr>
              <a:t>Forcing and results subsetting</a:t>
            </a:r>
            <a:endParaRPr>
              <a:solidFill>
                <a:schemeClr val="dk1"/>
              </a:solidFill>
            </a:endParaRPr>
          </a:p>
          <a:p>
            <a:pPr marL="457200" lvl="0" indent="-298450" algn="l" rtl="0">
              <a:lnSpc>
                <a:spcPct val="115000"/>
              </a:lnSpc>
              <a:spcBef>
                <a:spcPts val="0"/>
              </a:spcBef>
              <a:spcAft>
                <a:spcPts val="0"/>
              </a:spcAft>
              <a:buClr>
                <a:schemeClr val="dk1"/>
              </a:buClr>
              <a:buSzPts val="1100"/>
              <a:buChar char="-"/>
            </a:pPr>
            <a:endParaRPr b="1">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ab2dfe1705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ab2dfe1705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b="1">
                <a:solidFill>
                  <a:schemeClr val="dk1"/>
                </a:solidFill>
              </a:rPr>
              <a:t>11. Conclusions and Broader Impact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ab2dfe1705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ab2dfe170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b="1">
                <a:solidFill>
                  <a:schemeClr val="dk1"/>
                </a:solidFill>
              </a:rPr>
              <a:t>What is the CUAHSI Subsetter? Key points from prior work</a:t>
            </a:r>
            <a:endParaRPr b="1">
              <a:solidFill>
                <a:schemeClr val="dk1"/>
              </a:solidFill>
            </a:endParaRPr>
          </a:p>
          <a:p>
            <a:pPr marL="0" lvl="0" indent="0" algn="l" rtl="0">
              <a:lnSpc>
                <a:spcPct val="115000"/>
              </a:lnSpc>
              <a:spcBef>
                <a:spcPts val="0"/>
              </a:spcBef>
              <a:spcAft>
                <a:spcPts val="0"/>
              </a:spcAft>
              <a:buNone/>
            </a:pPr>
            <a:r>
              <a:rPr lang="en-US" b="1">
                <a:solidFill>
                  <a:schemeClr val="dk1"/>
                </a:solidFill>
              </a:rPr>
              <a:t>Project goals (CUAHSI Specific)</a:t>
            </a:r>
            <a:endParaRPr b="1">
              <a:solidFill>
                <a:schemeClr val="dk1"/>
              </a:solidFill>
            </a:endParaRPr>
          </a:p>
          <a:p>
            <a:pPr marL="457200" lvl="0" indent="-298450" algn="l" rtl="0">
              <a:lnSpc>
                <a:spcPct val="115000"/>
              </a:lnSpc>
              <a:spcBef>
                <a:spcPts val="0"/>
              </a:spcBef>
              <a:spcAft>
                <a:spcPts val="0"/>
              </a:spcAft>
              <a:buClr>
                <a:schemeClr val="dk1"/>
              </a:buClr>
              <a:buSzPts val="1100"/>
              <a:buChar char="-"/>
            </a:pPr>
            <a:r>
              <a:rPr lang="en-US" b="1">
                <a:solidFill>
                  <a:schemeClr val="dk1"/>
                </a:solidFill>
              </a:rPr>
              <a:t>lower the barrier of entry to conus models</a:t>
            </a:r>
            <a:endParaRPr b="1">
              <a:solidFill>
                <a:schemeClr val="dk1"/>
              </a:solidFill>
            </a:endParaRPr>
          </a:p>
          <a:p>
            <a:pPr marL="457200" lvl="0" indent="-298450" algn="l" rtl="0">
              <a:lnSpc>
                <a:spcPct val="115000"/>
              </a:lnSpc>
              <a:spcBef>
                <a:spcPts val="0"/>
              </a:spcBef>
              <a:spcAft>
                <a:spcPts val="0"/>
              </a:spcAft>
              <a:buClr>
                <a:schemeClr val="dk1"/>
              </a:buClr>
              <a:buSzPts val="1100"/>
              <a:buChar char="-"/>
            </a:pPr>
            <a:r>
              <a:rPr lang="en-US" b="1">
                <a:solidFill>
                  <a:schemeClr val="dk1"/>
                </a:solidFill>
              </a:rPr>
              <a:t>align watershed and regional studies with conus efforts using a common hydrofabric</a:t>
            </a:r>
            <a:endParaRPr b="1">
              <a:solidFill>
                <a:schemeClr val="dk1"/>
              </a:solidFill>
            </a:endParaRPr>
          </a:p>
          <a:p>
            <a:pPr marL="457200" lvl="0" indent="-298450" algn="l" rtl="0">
              <a:lnSpc>
                <a:spcPct val="115000"/>
              </a:lnSpc>
              <a:spcBef>
                <a:spcPts val="0"/>
              </a:spcBef>
              <a:spcAft>
                <a:spcPts val="0"/>
              </a:spcAft>
              <a:buClr>
                <a:schemeClr val="dk1"/>
              </a:buClr>
              <a:buSzPts val="1100"/>
              <a:buChar char="-"/>
            </a:pPr>
            <a:r>
              <a:rPr lang="en-US" b="1">
                <a:solidFill>
                  <a:schemeClr val="dk1"/>
                </a:solidFill>
              </a:rPr>
              <a:t>broaden community engagement through educational activities.</a:t>
            </a:r>
            <a:endParaRPr b="1">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a22ee42df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a22ee42d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US"/>
              <a:t>Aligning with model development efforts is critical to ensure that subsetting algorithms are correct and up-to-date</a:t>
            </a:r>
            <a:endParaRPr/>
          </a:p>
          <a:p>
            <a:pPr marL="457200" lvl="0" indent="-298450" algn="l" rtl="0">
              <a:spcBef>
                <a:spcPts val="0"/>
              </a:spcBef>
              <a:spcAft>
                <a:spcPts val="0"/>
              </a:spcAft>
              <a:buSzPts val="1100"/>
              <a:buChar char="-"/>
            </a:pPr>
            <a:r>
              <a:rPr lang="en-US"/>
              <a:t>pool of workers is decoupled from the web interface. This allows us to update and extend support for various models.</a:t>
            </a:r>
            <a:endParaRPr/>
          </a:p>
          <a:p>
            <a:pPr marL="457200" lvl="0" indent="-298450" algn="l" rtl="0">
              <a:spcBef>
                <a:spcPts val="0"/>
              </a:spcBef>
              <a:spcAft>
                <a:spcPts val="0"/>
              </a:spcAft>
              <a:buSzPts val="1100"/>
              <a:buChar char="-"/>
            </a:pPr>
            <a:r>
              <a:rPr lang="en-US"/>
              <a:t>This pattern is flexible and will allow us to leverage advanced computing hardware which I will talk about in later slides.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ab2dfe1705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ab2dfe170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AutoNum type="arabicPeriod"/>
            </a:pPr>
            <a:r>
              <a:rPr lang="en-US" b="1">
                <a:solidFill>
                  <a:schemeClr val="dk1"/>
                </a:solidFill>
              </a:rPr>
              <a:t>Prior user assumptions</a:t>
            </a:r>
            <a:endParaRPr b="1">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b="1">
                <a:solidFill>
                  <a:schemeClr val="dk1"/>
                </a:solidFill>
              </a:rPr>
              <a:t>Original audience</a:t>
            </a:r>
            <a:endParaRPr b="1">
              <a:solidFill>
                <a:schemeClr val="dk1"/>
              </a:solidFill>
            </a:endParaRPr>
          </a:p>
          <a:p>
            <a:pPr marL="1371600" lvl="2" indent="-298450" algn="l" rtl="0">
              <a:lnSpc>
                <a:spcPct val="115000"/>
              </a:lnSpc>
              <a:spcBef>
                <a:spcPts val="0"/>
              </a:spcBef>
              <a:spcAft>
                <a:spcPts val="0"/>
              </a:spcAft>
              <a:buClr>
                <a:schemeClr val="dk1"/>
              </a:buClr>
              <a:buSzPts val="1100"/>
              <a:buAutoNum type="romanLcPeriod"/>
            </a:pPr>
            <a:r>
              <a:rPr lang="en-US" b="1">
                <a:solidFill>
                  <a:schemeClr val="dk1"/>
                </a:solidFill>
              </a:rPr>
              <a:t>Researcher or graduate student </a:t>
            </a:r>
            <a:endParaRPr b="1">
              <a:solidFill>
                <a:schemeClr val="dk1"/>
              </a:solidFill>
            </a:endParaRPr>
          </a:p>
          <a:p>
            <a:pPr marL="1828800" lvl="3" indent="-298450" algn="l" rtl="0">
              <a:lnSpc>
                <a:spcPct val="115000"/>
              </a:lnSpc>
              <a:spcBef>
                <a:spcPts val="0"/>
              </a:spcBef>
              <a:spcAft>
                <a:spcPts val="0"/>
              </a:spcAft>
              <a:buClr>
                <a:schemeClr val="dk1"/>
              </a:buClr>
              <a:buSzPts val="1100"/>
              <a:buAutoNum type="arabicPeriod"/>
            </a:pPr>
            <a:r>
              <a:rPr lang="en-US" b="1">
                <a:solidFill>
                  <a:schemeClr val="dk1"/>
                </a:solidFill>
              </a:rPr>
              <a:t>Working alone</a:t>
            </a:r>
            <a:endParaRPr b="1">
              <a:solidFill>
                <a:schemeClr val="dk1"/>
              </a:solidFill>
            </a:endParaRPr>
          </a:p>
          <a:p>
            <a:pPr marL="1828800" lvl="3" indent="-298450" algn="l" rtl="0">
              <a:lnSpc>
                <a:spcPct val="115000"/>
              </a:lnSpc>
              <a:spcBef>
                <a:spcPts val="0"/>
              </a:spcBef>
              <a:spcAft>
                <a:spcPts val="0"/>
              </a:spcAft>
              <a:buClr>
                <a:schemeClr val="dk1"/>
              </a:buClr>
              <a:buSzPts val="1100"/>
              <a:buAutoNum type="arabicPeriod"/>
            </a:pPr>
            <a:r>
              <a:rPr lang="en-US" b="1">
                <a:solidFill>
                  <a:schemeClr val="dk1"/>
                </a:solidFill>
              </a:rPr>
              <a:t>Probably someone that’s already doing research around this model or in a group that has experience running this model.</a:t>
            </a:r>
            <a:endParaRPr b="1">
              <a:solidFill>
                <a:schemeClr val="dk1"/>
              </a:solidFill>
            </a:endParaRPr>
          </a:p>
          <a:p>
            <a:pPr marL="1828800" lvl="3" indent="-298450" algn="l" rtl="0">
              <a:lnSpc>
                <a:spcPct val="115000"/>
              </a:lnSpc>
              <a:spcBef>
                <a:spcPts val="0"/>
              </a:spcBef>
              <a:spcAft>
                <a:spcPts val="0"/>
              </a:spcAft>
              <a:buClr>
                <a:schemeClr val="dk1"/>
              </a:buClr>
              <a:buSzPts val="1100"/>
              <a:buAutoNum type="arabicPeriod"/>
            </a:pPr>
            <a:r>
              <a:rPr lang="en-US" b="1">
                <a:solidFill>
                  <a:schemeClr val="dk1"/>
                </a:solidFill>
              </a:rPr>
              <a:t>Knowledge and computer resources to process and execute model simulations</a:t>
            </a:r>
            <a:endParaRPr b="1">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b="1">
                <a:solidFill>
                  <a:schemeClr val="dk1"/>
                </a:solidFill>
              </a:rPr>
              <a:t>New/potential audiences</a:t>
            </a:r>
            <a:endParaRPr b="1">
              <a:solidFill>
                <a:schemeClr val="dk1"/>
              </a:solidFill>
            </a:endParaRPr>
          </a:p>
          <a:p>
            <a:pPr marL="1371600" lvl="2" indent="-298450" algn="l" rtl="0">
              <a:lnSpc>
                <a:spcPct val="115000"/>
              </a:lnSpc>
              <a:spcBef>
                <a:spcPts val="0"/>
              </a:spcBef>
              <a:spcAft>
                <a:spcPts val="0"/>
              </a:spcAft>
              <a:buClr>
                <a:schemeClr val="dk1"/>
              </a:buClr>
              <a:buSzPts val="1100"/>
              <a:buAutoNum type="romanLcPeriod"/>
            </a:pPr>
            <a:r>
              <a:rPr lang="en-US" b="1">
                <a:solidFill>
                  <a:schemeClr val="dk1"/>
                </a:solidFill>
              </a:rPr>
              <a:t>“Failed in EDU”</a:t>
            </a:r>
            <a:endParaRPr b="1">
              <a:solidFill>
                <a:schemeClr val="dk1"/>
              </a:solidFill>
            </a:endParaRPr>
          </a:p>
          <a:p>
            <a:pPr marL="1828800" lvl="3" indent="-298450" algn="l" rtl="0">
              <a:lnSpc>
                <a:spcPct val="115000"/>
              </a:lnSpc>
              <a:spcBef>
                <a:spcPts val="0"/>
              </a:spcBef>
              <a:spcAft>
                <a:spcPts val="0"/>
              </a:spcAft>
              <a:buClr>
                <a:schemeClr val="dk1"/>
              </a:buClr>
              <a:buSzPts val="1100"/>
              <a:buAutoNum type="arabicPeriod"/>
            </a:pPr>
            <a:r>
              <a:rPr lang="en-US" b="1">
                <a:solidFill>
                  <a:schemeClr val="dk1"/>
                </a:solidFill>
              </a:rPr>
              <a:t>The curve is still too high for this to be used outside of an intensive workshop.</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ab69f51b21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ab69f51b2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US"/>
              <a:t>In past work, we’ve explored using the subsetter in workshops</a:t>
            </a:r>
            <a:endParaRPr/>
          </a:p>
          <a:p>
            <a:pPr marL="457200" lvl="0" indent="-298450" algn="l" rtl="0">
              <a:spcBef>
                <a:spcPts val="0"/>
              </a:spcBef>
              <a:spcAft>
                <a:spcPts val="0"/>
              </a:spcAft>
              <a:buSzPts val="1100"/>
              <a:buChar char="-"/>
            </a:pPr>
            <a:r>
              <a:rPr lang="en-US"/>
              <a:t>Notebooks for subsetting domain, collecting forcing, and analyzing output</a:t>
            </a:r>
            <a:endParaRPr/>
          </a:p>
          <a:p>
            <a:pPr marL="457200" lvl="0" indent="-298450" algn="l" rtl="0">
              <a:spcBef>
                <a:spcPts val="0"/>
              </a:spcBef>
              <a:spcAft>
                <a:spcPts val="0"/>
              </a:spcAft>
              <a:buSzPts val="1100"/>
              <a:buChar char="-"/>
            </a:pPr>
            <a:r>
              <a:rPr lang="en-US"/>
              <a:t>Model execution needed to run locally </a:t>
            </a:r>
            <a:endParaRPr/>
          </a:p>
          <a:p>
            <a:pPr marL="914400" lvl="1" indent="-298450" algn="l" rtl="0">
              <a:spcBef>
                <a:spcPts val="0"/>
              </a:spcBef>
              <a:spcAft>
                <a:spcPts val="0"/>
              </a:spcAft>
              <a:buSzPts val="1100"/>
              <a:buChar char="-"/>
            </a:pPr>
            <a:r>
              <a:rPr lang="en-US"/>
              <a:t>this is non-trivial</a:t>
            </a:r>
            <a:endParaRPr/>
          </a:p>
          <a:p>
            <a:pPr marL="1371600" lvl="2" indent="-298450" algn="l" rtl="0">
              <a:spcBef>
                <a:spcPts val="0"/>
              </a:spcBef>
              <a:spcAft>
                <a:spcPts val="0"/>
              </a:spcAft>
              <a:buSzPts val="1100"/>
              <a:buChar char="-"/>
            </a:pPr>
            <a:r>
              <a:rPr lang="en-US"/>
              <a:t>Compiling source code</a:t>
            </a:r>
            <a:endParaRPr/>
          </a:p>
          <a:p>
            <a:pPr marL="1371600" lvl="2" indent="-298450" algn="l" rtl="0">
              <a:spcBef>
                <a:spcPts val="0"/>
              </a:spcBef>
              <a:spcAft>
                <a:spcPts val="0"/>
              </a:spcAft>
              <a:buSzPts val="1100"/>
              <a:buChar char="-"/>
            </a:pPr>
            <a:r>
              <a:rPr lang="en-US"/>
              <a:t>Using Docker.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ab69f51b21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ab69f51b21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US"/>
              <a:t>NWIS gages help users find area of interest</a:t>
            </a:r>
            <a:endParaRPr/>
          </a:p>
          <a:p>
            <a:pPr marL="457200" lvl="0" indent="-298450" algn="l" rtl="0">
              <a:spcBef>
                <a:spcPts val="0"/>
              </a:spcBef>
              <a:spcAft>
                <a:spcPts val="0"/>
              </a:spcAft>
              <a:buSzPts val="1100"/>
              <a:buChar char="-"/>
            </a:pPr>
            <a:r>
              <a:rPr lang="en-US"/>
              <a:t>Selecting by HUC (wildcard *) enable upstream tracing</a:t>
            </a:r>
            <a:endParaRPr/>
          </a:p>
          <a:p>
            <a:pPr marL="457200" lvl="0" indent="-298450" algn="l" rtl="0">
              <a:spcBef>
                <a:spcPts val="0"/>
              </a:spcBef>
              <a:spcAft>
                <a:spcPts val="0"/>
              </a:spcAft>
              <a:buSzPts val="1100"/>
              <a:buChar char="-"/>
            </a:pPr>
            <a:r>
              <a:rPr lang="en-US"/>
              <a:t>User notifications during extraction improve our ability to detect and resolve software bugs.</a:t>
            </a:r>
            <a:endParaRPr/>
          </a:p>
          <a:p>
            <a:pPr marL="0" lvl="0" indent="0" algn="l" rtl="0">
              <a:spcBef>
                <a:spcPts val="0"/>
              </a:spcBef>
              <a:spcAft>
                <a:spcPts val="0"/>
              </a:spcAft>
              <a:buNone/>
            </a:pPr>
            <a:endParaRPr/>
          </a:p>
          <a:p>
            <a:pPr marL="0" lvl="0" indent="0" algn="l" rtl="0">
              <a:spcBef>
                <a:spcPts val="0"/>
              </a:spcBef>
              <a:spcAft>
                <a:spcPts val="0"/>
              </a:spcAft>
              <a:buNone/>
            </a:pPr>
            <a:r>
              <a:rPr lang="en-US"/>
              <a:t>So What?</a:t>
            </a:r>
            <a:endParaRPr/>
          </a:p>
          <a:p>
            <a:pPr marL="457200" lvl="0" indent="-298450" algn="l" rtl="0">
              <a:spcBef>
                <a:spcPts val="0"/>
              </a:spcBef>
              <a:spcAft>
                <a:spcPts val="0"/>
              </a:spcAft>
              <a:buSzPts val="1100"/>
              <a:buChar char="-"/>
            </a:pPr>
            <a:r>
              <a:rPr lang="en-US"/>
              <a:t>improving ability to select locations is nice for researchers, however this is essential for educational activities such as classroom exercises or workshops activities. For instance, it’s not reasonable to ask participants of a class to manually select numerous HUCs. This is time consuming, tedious, and error prone.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ab2dfe1705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ab2dfe1705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AutoNum type="arabicPeriod"/>
            </a:pPr>
            <a:r>
              <a:rPr lang="en-US">
                <a:solidFill>
                  <a:schemeClr val="dk1"/>
                </a:solidFill>
              </a:rPr>
              <a:t>Notable (</a:t>
            </a:r>
            <a:r>
              <a:rPr lang="en-US" i="1">
                <a:solidFill>
                  <a:schemeClr val="dk1"/>
                </a:solidFill>
              </a:rPr>
              <a:t>cyberinfrastructure</a:t>
            </a:r>
            <a:r>
              <a:rPr lang="en-US">
                <a:solidFill>
                  <a:schemeClr val="dk1"/>
                </a:solidFill>
              </a:rPr>
              <a:t>) changes and updates to the subsetter </a:t>
            </a:r>
            <a:endParaRPr>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b="1">
                <a:solidFill>
                  <a:schemeClr val="dk1"/>
                </a:solidFill>
              </a:rPr>
              <a:t>Integration with data repository</a:t>
            </a:r>
            <a:endParaRPr b="1">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a:solidFill>
                  <a:schemeClr val="dk1"/>
                </a:solidFill>
              </a:rPr>
              <a:t>Cloud computing</a:t>
            </a:r>
            <a:endParaRPr>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a:solidFill>
                  <a:schemeClr val="dk1"/>
                </a:solidFill>
              </a:rPr>
              <a:t>Extending to different models, i.e. Nwm 2.0 support</a:t>
            </a:r>
            <a:endParaRPr>
              <a:solidFill>
                <a:schemeClr val="dk1"/>
              </a:solidFill>
            </a:endParaRPr>
          </a:p>
          <a:p>
            <a:pPr marL="1371600" lvl="2" indent="-298450" algn="l" rtl="0">
              <a:lnSpc>
                <a:spcPct val="115000"/>
              </a:lnSpc>
              <a:spcBef>
                <a:spcPts val="0"/>
              </a:spcBef>
              <a:spcAft>
                <a:spcPts val="0"/>
              </a:spcAft>
              <a:buClr>
                <a:schemeClr val="dk1"/>
              </a:buClr>
              <a:buSzPts val="1100"/>
              <a:buAutoNum type="romanLcPeriod"/>
            </a:pPr>
            <a:r>
              <a:rPr lang="en-US">
                <a:solidFill>
                  <a:schemeClr val="dk1"/>
                </a:solidFill>
              </a:rPr>
              <a:t>Reworking PFCONUS backend</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b69f51b2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b69f51b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AutoNum type="arabicPeriod"/>
            </a:pPr>
            <a:r>
              <a:rPr lang="en-US">
                <a:solidFill>
                  <a:schemeClr val="dk1"/>
                </a:solidFill>
              </a:rPr>
              <a:t>Notable (</a:t>
            </a:r>
            <a:r>
              <a:rPr lang="en-US" i="1">
                <a:solidFill>
                  <a:schemeClr val="dk1"/>
                </a:solidFill>
              </a:rPr>
              <a:t>cyberinfrastructure</a:t>
            </a:r>
            <a:r>
              <a:rPr lang="en-US">
                <a:solidFill>
                  <a:schemeClr val="dk1"/>
                </a:solidFill>
              </a:rPr>
              <a:t>) changes and updates to the subsetter </a:t>
            </a:r>
            <a:endParaRPr>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a:solidFill>
                  <a:schemeClr val="dk1"/>
                </a:solidFill>
              </a:rPr>
              <a:t>Integration with data repository</a:t>
            </a:r>
            <a:endParaRPr>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b="1">
                <a:solidFill>
                  <a:schemeClr val="dk1"/>
                </a:solidFill>
              </a:rPr>
              <a:t>Cloud computing</a:t>
            </a:r>
            <a:endParaRPr b="1">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a:solidFill>
                  <a:schemeClr val="dk1"/>
                </a:solidFill>
              </a:rPr>
              <a:t>Extending to different models, i.e. Nwm 2.0 support</a:t>
            </a:r>
            <a:endParaRPr>
              <a:solidFill>
                <a:schemeClr val="dk1"/>
              </a:solidFill>
            </a:endParaRPr>
          </a:p>
          <a:p>
            <a:pPr marL="1371600" lvl="2" indent="-298450" algn="l" rtl="0">
              <a:lnSpc>
                <a:spcPct val="115000"/>
              </a:lnSpc>
              <a:spcBef>
                <a:spcPts val="0"/>
              </a:spcBef>
              <a:spcAft>
                <a:spcPts val="0"/>
              </a:spcAft>
              <a:buClr>
                <a:schemeClr val="dk1"/>
              </a:buClr>
              <a:buSzPts val="1100"/>
              <a:buAutoNum type="romanLcPeriod"/>
            </a:pPr>
            <a:r>
              <a:rPr lang="en-US">
                <a:solidFill>
                  <a:schemeClr val="dk1"/>
                </a:solidFill>
              </a:rPr>
              <a:t>Reworking PFCONUS backend</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ab69f51b21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ab69f51b21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AutoNum type="arabicPeriod"/>
            </a:pPr>
            <a:r>
              <a:rPr lang="en-US">
                <a:solidFill>
                  <a:schemeClr val="dk1"/>
                </a:solidFill>
              </a:rPr>
              <a:t>Notable (</a:t>
            </a:r>
            <a:r>
              <a:rPr lang="en-US" i="1">
                <a:solidFill>
                  <a:schemeClr val="dk1"/>
                </a:solidFill>
              </a:rPr>
              <a:t>cyberinfrastructure</a:t>
            </a:r>
            <a:r>
              <a:rPr lang="en-US">
                <a:solidFill>
                  <a:schemeClr val="dk1"/>
                </a:solidFill>
              </a:rPr>
              <a:t>) changes and updates to the subsetter </a:t>
            </a:r>
            <a:endParaRPr>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a:solidFill>
                  <a:schemeClr val="dk1"/>
                </a:solidFill>
              </a:rPr>
              <a:t>Integration with data repository</a:t>
            </a:r>
            <a:endParaRPr>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a:solidFill>
                  <a:schemeClr val="dk1"/>
                </a:solidFill>
              </a:rPr>
              <a:t>Cloud computing</a:t>
            </a:r>
            <a:endParaRPr>
              <a:solidFill>
                <a:schemeClr val="dk1"/>
              </a:solidFill>
            </a:endParaRPr>
          </a:p>
          <a:p>
            <a:pPr marL="914400" lvl="1" indent="-298450" algn="l" rtl="0">
              <a:lnSpc>
                <a:spcPct val="115000"/>
              </a:lnSpc>
              <a:spcBef>
                <a:spcPts val="0"/>
              </a:spcBef>
              <a:spcAft>
                <a:spcPts val="0"/>
              </a:spcAft>
              <a:buClr>
                <a:schemeClr val="dk1"/>
              </a:buClr>
              <a:buSzPts val="1100"/>
              <a:buAutoNum type="alphaLcPeriod"/>
            </a:pPr>
            <a:r>
              <a:rPr lang="en-US" b="1">
                <a:solidFill>
                  <a:schemeClr val="dk1"/>
                </a:solidFill>
              </a:rPr>
              <a:t>Extending to different models, i.e. Nwm 2.0 support</a:t>
            </a:r>
            <a:endParaRPr b="1">
              <a:solidFill>
                <a:schemeClr val="dk1"/>
              </a:solidFill>
            </a:endParaRPr>
          </a:p>
          <a:p>
            <a:pPr marL="1371600" lvl="2" indent="-298450" algn="l" rtl="0">
              <a:lnSpc>
                <a:spcPct val="115000"/>
              </a:lnSpc>
              <a:spcBef>
                <a:spcPts val="0"/>
              </a:spcBef>
              <a:spcAft>
                <a:spcPts val="0"/>
              </a:spcAft>
              <a:buClr>
                <a:schemeClr val="dk1"/>
              </a:buClr>
              <a:buSzPts val="1100"/>
              <a:buAutoNum type="romanLcPeriod"/>
            </a:pPr>
            <a:r>
              <a:rPr lang="en-US" b="1">
                <a:solidFill>
                  <a:schemeClr val="dk1"/>
                </a:solidFill>
              </a:rPr>
              <a:t>Reworking PFCONUS backend</a:t>
            </a:r>
            <a:endParaRPr b="1">
              <a:solidFill>
                <a:schemeClr val="dk1"/>
              </a:solidFill>
            </a:endParaRPr>
          </a:p>
          <a:p>
            <a:pPr marL="0" lvl="0" indent="0" algn="l" rtl="0">
              <a:lnSpc>
                <a:spcPct val="115000"/>
              </a:lnSpc>
              <a:spcBef>
                <a:spcPts val="0"/>
              </a:spcBef>
              <a:spcAft>
                <a:spcPts val="0"/>
              </a:spcAft>
              <a:buNone/>
            </a:pPr>
            <a:endParaRPr b="1">
              <a:solidFill>
                <a:schemeClr val="dk1"/>
              </a:solidFill>
            </a:endParaRPr>
          </a:p>
          <a:p>
            <a:pPr marL="0" lvl="0" indent="0" algn="l" rtl="0">
              <a:lnSpc>
                <a:spcPct val="115000"/>
              </a:lnSpc>
              <a:spcBef>
                <a:spcPts val="0"/>
              </a:spcBef>
              <a:spcAft>
                <a:spcPts val="0"/>
              </a:spcAft>
              <a:buNone/>
            </a:pPr>
            <a:r>
              <a:rPr lang="en-US" b="1">
                <a:solidFill>
                  <a:schemeClr val="dk1"/>
                </a:solidFill>
              </a:rPr>
              <a:t>253100 km2 -&gt; 270 km2</a:t>
            </a:r>
            <a:endParaRPr b="1">
              <a:solidFill>
                <a:schemeClr val="dk1"/>
              </a:solidFill>
            </a:endParaRPr>
          </a:p>
          <a:p>
            <a:pPr marL="457200" lvl="0" indent="-298450" algn="l" rtl="0">
              <a:lnSpc>
                <a:spcPct val="115000"/>
              </a:lnSpc>
              <a:spcBef>
                <a:spcPts val="0"/>
              </a:spcBef>
              <a:spcAft>
                <a:spcPts val="0"/>
              </a:spcAft>
              <a:buClr>
                <a:schemeClr val="dk1"/>
              </a:buClr>
              <a:buSzPts val="1100"/>
              <a:buChar char="-"/>
            </a:pPr>
            <a:r>
              <a:rPr lang="en-US" b="1">
                <a:solidFill>
                  <a:schemeClr val="dk1"/>
                </a:solidFill>
              </a:rPr>
              <a:t>~900x the size of clear creek</a:t>
            </a:r>
            <a:endParaRPr b="1">
              <a:solidFill>
                <a:schemeClr val="dk1"/>
              </a:solidFill>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3"/>
        <p:cNvGrpSpPr/>
        <p:nvPr/>
      </p:nvGrpSpPr>
      <p:grpSpPr>
        <a:xfrm>
          <a:off x="0" y="0"/>
          <a:ext cx="0" cy="0"/>
          <a:chOff x="0" y="0"/>
          <a:chExt cx="0" cy="0"/>
        </a:xfrm>
      </p:grpSpPr>
      <p:sp>
        <p:nvSpPr>
          <p:cNvPr id="14" name="Google Shape;14;p14"/>
          <p:cNvSpPr/>
          <p:nvPr/>
        </p:nvSpPr>
        <p:spPr>
          <a:xfrm>
            <a:off x="1" y="4800600"/>
            <a:ext cx="9144000" cy="3429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15" name="Google Shape;15;p14"/>
          <p:cNvSpPr/>
          <p:nvPr/>
        </p:nvSpPr>
        <p:spPr>
          <a:xfrm>
            <a:off x="1" y="4750737"/>
            <a:ext cx="9144000" cy="4986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4"/>
          <p:cNvSpPr txBox="1">
            <a:spLocks noGrp="1"/>
          </p:cNvSpPr>
          <p:nvPr>
            <p:ph type="ctrTitle"/>
          </p:nvPr>
        </p:nvSpPr>
        <p:spPr>
          <a:xfrm>
            <a:off x="822960" y="569214"/>
            <a:ext cx="7543800" cy="267462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6000"/>
              <a:buFont typeface="Calibri"/>
              <a:buNone/>
              <a:defRPr sz="6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4"/>
          <p:cNvSpPr txBox="1">
            <a:spLocks noGrp="1"/>
          </p:cNvSpPr>
          <p:nvPr>
            <p:ph type="subTitle" idx="1"/>
          </p:nvPr>
        </p:nvSpPr>
        <p:spPr>
          <a:xfrm>
            <a:off x="825038" y="3341716"/>
            <a:ext cx="7543800" cy="857250"/>
          </a:xfrm>
          <a:prstGeom prst="rect">
            <a:avLst/>
          </a:prstGeom>
          <a:noFill/>
          <a:ln>
            <a:noFill/>
          </a:ln>
        </p:spPr>
        <p:txBody>
          <a:bodyPr spcFirstLastPara="1" wrap="square" lIns="91425" tIns="45700" rIns="91425" bIns="45700" anchor="t" anchorCtr="0">
            <a:normAutofit/>
          </a:bodyPr>
          <a:lstStyle>
            <a:lvl1pPr lvl="0" algn="l">
              <a:lnSpc>
                <a:spcPct val="90000"/>
              </a:lnSpc>
              <a:spcBef>
                <a:spcPts val="900"/>
              </a:spcBef>
              <a:spcAft>
                <a:spcPts val="0"/>
              </a:spcAft>
              <a:buSzPts val="1800"/>
              <a:buNone/>
              <a:defRPr sz="1800" cap="none">
                <a:solidFill>
                  <a:schemeClr val="dk2"/>
                </a:solidFill>
                <a:latin typeface="Calibri"/>
                <a:ea typeface="Calibri"/>
                <a:cs typeface="Calibri"/>
                <a:sym typeface="Calibri"/>
              </a:defRPr>
            </a:lvl1pPr>
            <a:lvl2pPr lvl="1" algn="ctr">
              <a:lnSpc>
                <a:spcPct val="90000"/>
              </a:lnSpc>
              <a:spcBef>
                <a:spcPts val="150"/>
              </a:spcBef>
              <a:spcAft>
                <a:spcPts val="0"/>
              </a:spcAft>
              <a:buSzPts val="1800"/>
              <a:buNone/>
              <a:defRPr sz="1800"/>
            </a:lvl2pPr>
            <a:lvl3pPr lvl="2" algn="ctr">
              <a:lnSpc>
                <a:spcPct val="90000"/>
              </a:lnSpc>
              <a:spcBef>
                <a:spcPts val="300"/>
              </a:spcBef>
              <a:spcAft>
                <a:spcPts val="0"/>
              </a:spcAft>
              <a:buSzPts val="1800"/>
              <a:buNone/>
              <a:defRPr sz="1800"/>
            </a:lvl3pPr>
            <a:lvl4pPr lvl="3" algn="ctr">
              <a:lnSpc>
                <a:spcPct val="90000"/>
              </a:lnSpc>
              <a:spcBef>
                <a:spcPts val="300"/>
              </a:spcBef>
              <a:spcAft>
                <a:spcPts val="0"/>
              </a:spcAft>
              <a:buSzPts val="1500"/>
              <a:buNone/>
              <a:defRPr sz="1500"/>
            </a:lvl4pPr>
            <a:lvl5pPr lvl="4" algn="ctr">
              <a:lnSpc>
                <a:spcPct val="90000"/>
              </a:lnSpc>
              <a:spcBef>
                <a:spcPts val="300"/>
              </a:spcBef>
              <a:spcAft>
                <a:spcPts val="0"/>
              </a:spcAft>
              <a:buSzPts val="1500"/>
              <a:buNone/>
              <a:defRPr sz="1500"/>
            </a:lvl5pPr>
            <a:lvl6pPr lvl="5" algn="ctr">
              <a:lnSpc>
                <a:spcPct val="90000"/>
              </a:lnSpc>
              <a:spcBef>
                <a:spcPts val="300"/>
              </a:spcBef>
              <a:spcAft>
                <a:spcPts val="0"/>
              </a:spcAft>
              <a:buSzPts val="1500"/>
              <a:buNone/>
              <a:defRPr sz="1500"/>
            </a:lvl6pPr>
            <a:lvl7pPr lvl="6" algn="ctr">
              <a:lnSpc>
                <a:spcPct val="90000"/>
              </a:lnSpc>
              <a:spcBef>
                <a:spcPts val="300"/>
              </a:spcBef>
              <a:spcAft>
                <a:spcPts val="0"/>
              </a:spcAft>
              <a:buSzPts val="1500"/>
              <a:buNone/>
              <a:defRPr sz="1500"/>
            </a:lvl7pPr>
            <a:lvl8pPr lvl="7" algn="ctr">
              <a:lnSpc>
                <a:spcPct val="90000"/>
              </a:lnSpc>
              <a:spcBef>
                <a:spcPts val="300"/>
              </a:spcBef>
              <a:spcAft>
                <a:spcPts val="0"/>
              </a:spcAft>
              <a:buSzPts val="1500"/>
              <a:buNone/>
              <a:defRPr sz="1500"/>
            </a:lvl8pPr>
            <a:lvl9pPr lvl="8" algn="ctr">
              <a:lnSpc>
                <a:spcPct val="90000"/>
              </a:lnSpc>
              <a:spcBef>
                <a:spcPts val="300"/>
              </a:spcBef>
              <a:spcAft>
                <a:spcPts val="300"/>
              </a:spcAft>
              <a:buSzPts val="1500"/>
              <a:buNone/>
              <a:defRPr sz="1500"/>
            </a:lvl9pPr>
          </a:lstStyle>
          <a:p>
            <a:endParaRPr/>
          </a:p>
        </p:txBody>
      </p:sp>
      <p:sp>
        <p:nvSpPr>
          <p:cNvPr id="18" name="Google Shape;18;p14"/>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4"/>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788" b="1">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4"/>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21" name="Google Shape;21;p14"/>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99"/>
        <p:cNvGrpSpPr/>
        <p:nvPr/>
      </p:nvGrpSpPr>
      <p:grpSpPr>
        <a:xfrm>
          <a:off x="0" y="0"/>
          <a:ext cx="0" cy="0"/>
          <a:chOff x="0" y="0"/>
          <a:chExt cx="0" cy="0"/>
        </a:xfrm>
      </p:grpSpPr>
      <p:sp>
        <p:nvSpPr>
          <p:cNvPr id="100" name="Google Shape;100;p23"/>
          <p:cNvSpPr/>
          <p:nvPr/>
        </p:nvSpPr>
        <p:spPr>
          <a:xfrm>
            <a:off x="0" y="3714750"/>
            <a:ext cx="9141619" cy="142875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101" name="Google Shape;101;p23"/>
          <p:cNvSpPr/>
          <p:nvPr/>
        </p:nvSpPr>
        <p:spPr>
          <a:xfrm>
            <a:off x="12" y="3686307"/>
            <a:ext cx="9141619" cy="4800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3"/>
          <p:cNvSpPr txBox="1">
            <a:spLocks noGrp="1"/>
          </p:cNvSpPr>
          <p:nvPr>
            <p:ph type="title"/>
          </p:nvPr>
        </p:nvSpPr>
        <p:spPr>
          <a:xfrm>
            <a:off x="822960" y="3806190"/>
            <a:ext cx="7585234" cy="61722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2700"/>
              <a:buFont typeface="Arial"/>
              <a:buNone/>
              <a:defRPr sz="2700" b="0">
                <a:solidFill>
                  <a:srgbClr val="FFFFFF"/>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3" name="Google Shape;103;p23"/>
          <p:cNvSpPr>
            <a:spLocks noGrp="1"/>
          </p:cNvSpPr>
          <p:nvPr>
            <p:ph type="pic" idx="2"/>
          </p:nvPr>
        </p:nvSpPr>
        <p:spPr>
          <a:xfrm>
            <a:off x="12" y="0"/>
            <a:ext cx="9143989" cy="3686307"/>
          </a:xfrm>
          <a:prstGeom prst="rect">
            <a:avLst/>
          </a:prstGeom>
          <a:solidFill>
            <a:srgbClr val="C6CDD0"/>
          </a:solidFill>
          <a:ln>
            <a:noFill/>
          </a:ln>
        </p:spPr>
        <p:txBody>
          <a:bodyPr spcFirstLastPara="1" wrap="square" lIns="457200" tIns="457200" rIns="0" bIns="45700" anchor="t" anchorCtr="0">
            <a:normAutofit/>
          </a:bodyPr>
          <a:lstStyle>
            <a:lvl1pPr marR="0" lvl="0" algn="l" rtl="0">
              <a:lnSpc>
                <a:spcPct val="90000"/>
              </a:lnSpc>
              <a:spcBef>
                <a:spcPts val="900"/>
              </a:spcBef>
              <a:spcAft>
                <a:spcPts val="0"/>
              </a:spcAft>
              <a:buClr>
                <a:schemeClr val="accent1"/>
              </a:buClr>
              <a:buSzPts val="2400"/>
              <a:buFont typeface="Calibri"/>
              <a:buNone/>
              <a:defRPr sz="2400" b="0" i="0" u="none" strike="noStrike" cap="none">
                <a:solidFill>
                  <a:srgbClr val="3F3F3F"/>
                </a:solidFill>
                <a:latin typeface="Arial"/>
                <a:ea typeface="Arial"/>
                <a:cs typeface="Arial"/>
                <a:sym typeface="Arial"/>
              </a:defRPr>
            </a:lvl1pPr>
            <a:lvl2pPr marR="0" lvl="1" algn="l" rtl="0">
              <a:lnSpc>
                <a:spcPct val="90000"/>
              </a:lnSpc>
              <a:spcBef>
                <a:spcPts val="150"/>
              </a:spcBef>
              <a:spcAft>
                <a:spcPts val="0"/>
              </a:spcAft>
              <a:buClr>
                <a:schemeClr val="accent1"/>
              </a:buClr>
              <a:buSzPts val="2100"/>
              <a:buFont typeface="Calibri"/>
              <a:buNone/>
              <a:defRPr sz="2100" b="0" i="0" u="none" strike="noStrike" cap="none">
                <a:solidFill>
                  <a:srgbClr val="3F3F3F"/>
                </a:solidFill>
                <a:latin typeface="Calibri"/>
                <a:ea typeface="Calibri"/>
                <a:cs typeface="Calibri"/>
                <a:sym typeface="Calibri"/>
              </a:defRPr>
            </a:lvl2pPr>
            <a:lvl3pPr marR="0" lvl="2" algn="l" rtl="0">
              <a:lnSpc>
                <a:spcPct val="90000"/>
              </a:lnSpc>
              <a:spcBef>
                <a:spcPts val="300"/>
              </a:spcBef>
              <a:spcAft>
                <a:spcPts val="0"/>
              </a:spcAft>
              <a:buClr>
                <a:schemeClr val="accent1"/>
              </a:buClr>
              <a:buSzPts val="1800"/>
              <a:buFont typeface="Calibri"/>
              <a:buNone/>
              <a:defRPr sz="1800" b="0" i="0" u="none" strike="noStrike" cap="none">
                <a:solidFill>
                  <a:srgbClr val="3F3F3F"/>
                </a:solidFill>
                <a:latin typeface="Calibri"/>
                <a:ea typeface="Calibri"/>
                <a:cs typeface="Calibri"/>
                <a:sym typeface="Calibri"/>
              </a:defRPr>
            </a:lvl3pPr>
            <a:lvl4pPr marR="0" lvl="3"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4pPr>
            <a:lvl5pPr marR="0" lvl="4"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5pPr>
            <a:lvl6pPr marR="0" lvl="5"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6pPr>
            <a:lvl7pPr marR="0" lvl="6"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7pPr>
            <a:lvl8pPr marR="0" lvl="7"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8pPr>
            <a:lvl9pPr marR="0" lvl="8" algn="l" rtl="0">
              <a:lnSpc>
                <a:spcPct val="90000"/>
              </a:lnSpc>
              <a:spcBef>
                <a:spcPts val="300"/>
              </a:spcBef>
              <a:spcAft>
                <a:spcPts val="30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9pPr>
          </a:lstStyle>
          <a:p>
            <a:endParaRPr/>
          </a:p>
        </p:txBody>
      </p:sp>
      <p:sp>
        <p:nvSpPr>
          <p:cNvPr id="104" name="Google Shape;104;p23"/>
          <p:cNvSpPr txBox="1">
            <a:spLocks noGrp="1"/>
          </p:cNvSpPr>
          <p:nvPr>
            <p:ph type="body" idx="1"/>
          </p:nvPr>
        </p:nvSpPr>
        <p:spPr>
          <a:xfrm>
            <a:off x="822960" y="4430268"/>
            <a:ext cx="7584948" cy="44577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125"/>
              <a:buNone/>
              <a:defRPr sz="1125">
                <a:solidFill>
                  <a:srgbClr val="FFFFFF"/>
                </a:solidFill>
                <a:latin typeface="Arial"/>
                <a:ea typeface="Arial"/>
                <a:cs typeface="Arial"/>
                <a:sym typeface="Arial"/>
              </a:defRPr>
            </a:lvl1pPr>
            <a:lvl2pPr marL="914400" lvl="1" indent="-228600" algn="l">
              <a:lnSpc>
                <a:spcPct val="90000"/>
              </a:lnSpc>
              <a:spcBef>
                <a:spcPts val="450"/>
              </a:spcBef>
              <a:spcAft>
                <a:spcPts val="0"/>
              </a:spcAft>
              <a:buSzPts val="900"/>
              <a:buNone/>
              <a:defRPr sz="900"/>
            </a:lvl2pPr>
            <a:lvl3pPr marL="1371600" lvl="2" indent="-228600" algn="l">
              <a:lnSpc>
                <a:spcPct val="90000"/>
              </a:lnSpc>
              <a:spcBef>
                <a:spcPts val="300"/>
              </a:spcBef>
              <a:spcAft>
                <a:spcPts val="0"/>
              </a:spcAft>
              <a:buSzPts val="750"/>
              <a:buNone/>
              <a:defRPr sz="750"/>
            </a:lvl3pPr>
            <a:lvl4pPr marL="1828800" lvl="3" indent="-228600" algn="l">
              <a:lnSpc>
                <a:spcPct val="90000"/>
              </a:lnSpc>
              <a:spcBef>
                <a:spcPts val="300"/>
              </a:spcBef>
              <a:spcAft>
                <a:spcPts val="0"/>
              </a:spcAft>
              <a:buSzPts val="675"/>
              <a:buNone/>
              <a:defRPr sz="675"/>
            </a:lvl4pPr>
            <a:lvl5pPr marL="2286000" lvl="4" indent="-228600" algn="l">
              <a:lnSpc>
                <a:spcPct val="90000"/>
              </a:lnSpc>
              <a:spcBef>
                <a:spcPts val="300"/>
              </a:spcBef>
              <a:spcAft>
                <a:spcPts val="0"/>
              </a:spcAft>
              <a:buSzPts val="675"/>
              <a:buNone/>
              <a:defRPr sz="675"/>
            </a:lvl5pPr>
            <a:lvl6pPr marL="2743200" lvl="5" indent="-228600" algn="l">
              <a:lnSpc>
                <a:spcPct val="90000"/>
              </a:lnSpc>
              <a:spcBef>
                <a:spcPts val="300"/>
              </a:spcBef>
              <a:spcAft>
                <a:spcPts val="0"/>
              </a:spcAft>
              <a:buSzPts val="675"/>
              <a:buNone/>
              <a:defRPr sz="675"/>
            </a:lvl6pPr>
            <a:lvl7pPr marL="3200400" lvl="6" indent="-228600" algn="l">
              <a:lnSpc>
                <a:spcPct val="90000"/>
              </a:lnSpc>
              <a:spcBef>
                <a:spcPts val="300"/>
              </a:spcBef>
              <a:spcAft>
                <a:spcPts val="0"/>
              </a:spcAft>
              <a:buSzPts val="675"/>
              <a:buNone/>
              <a:defRPr sz="675"/>
            </a:lvl7pPr>
            <a:lvl8pPr marL="3657600" lvl="7" indent="-228600" algn="l">
              <a:lnSpc>
                <a:spcPct val="90000"/>
              </a:lnSpc>
              <a:spcBef>
                <a:spcPts val="300"/>
              </a:spcBef>
              <a:spcAft>
                <a:spcPts val="0"/>
              </a:spcAft>
              <a:buSzPts val="675"/>
              <a:buNone/>
              <a:defRPr sz="675"/>
            </a:lvl8pPr>
            <a:lvl9pPr marL="4114800" lvl="8" indent="-228600" algn="l">
              <a:lnSpc>
                <a:spcPct val="90000"/>
              </a:lnSpc>
              <a:spcBef>
                <a:spcPts val="300"/>
              </a:spcBef>
              <a:spcAft>
                <a:spcPts val="300"/>
              </a:spcAft>
              <a:buSzPts val="675"/>
              <a:buNone/>
              <a:defRPr sz="675"/>
            </a:lvl9pPr>
          </a:lstStyle>
          <a:p>
            <a:endParaRPr/>
          </a:p>
        </p:txBody>
      </p:sp>
      <p:sp>
        <p:nvSpPr>
          <p:cNvPr id="105" name="Google Shape;105;p23"/>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23"/>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90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23"/>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108" name="Google Shape;108;p23"/>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09"/>
        <p:cNvGrpSpPr/>
        <p:nvPr/>
      </p:nvGrpSpPr>
      <p:grpSpPr>
        <a:xfrm>
          <a:off x="0" y="0"/>
          <a:ext cx="0" cy="0"/>
          <a:chOff x="0" y="0"/>
          <a:chExt cx="0" cy="0"/>
        </a:xfrm>
      </p:grpSpPr>
      <p:sp>
        <p:nvSpPr>
          <p:cNvPr id="110" name="Google Shape;110;p24"/>
          <p:cNvSpPr txBox="1">
            <a:spLocks noGrp="1"/>
          </p:cNvSpPr>
          <p:nvPr>
            <p:ph type="title"/>
          </p:nvPr>
        </p:nvSpPr>
        <p:spPr>
          <a:xfrm>
            <a:off x="822960" y="214953"/>
            <a:ext cx="7543800" cy="108806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6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1" name="Google Shape;111;p24"/>
          <p:cNvSpPr txBox="1">
            <a:spLocks noGrp="1"/>
          </p:cNvSpPr>
          <p:nvPr>
            <p:ph type="body" idx="1"/>
          </p:nvPr>
        </p:nvSpPr>
        <p:spPr>
          <a:xfrm rot="5400000">
            <a:off x="3086100" y="-878839"/>
            <a:ext cx="3017520" cy="7543800"/>
          </a:xfrm>
          <a:prstGeom prst="rect">
            <a:avLst/>
          </a:prstGeom>
          <a:noFill/>
          <a:ln>
            <a:noFill/>
          </a:ln>
        </p:spPr>
        <p:txBody>
          <a:bodyPr spcFirstLastPara="1" wrap="square" lIns="45700" tIns="0" rIns="45700" bIns="0" anchor="t" anchorCtr="0">
            <a:normAutofit/>
          </a:bodyPr>
          <a:lstStyle>
            <a:lvl1pPr marL="457200" lvl="0" indent="-323850" algn="l">
              <a:lnSpc>
                <a:spcPct val="90000"/>
              </a:lnSpc>
              <a:spcBef>
                <a:spcPts val="900"/>
              </a:spcBef>
              <a:spcAft>
                <a:spcPts val="0"/>
              </a:spcAft>
              <a:buSzPts val="1500"/>
              <a:buChar char=" "/>
              <a:defRPr>
                <a:latin typeface="Arial"/>
                <a:ea typeface="Arial"/>
                <a:cs typeface="Arial"/>
                <a:sym typeface="Arial"/>
              </a:defRPr>
            </a:lvl1pPr>
            <a:lvl2pPr marL="914400" lvl="1" indent="-314325" algn="l">
              <a:lnSpc>
                <a:spcPct val="90000"/>
              </a:lnSpc>
              <a:spcBef>
                <a:spcPts val="150"/>
              </a:spcBef>
              <a:spcAft>
                <a:spcPts val="0"/>
              </a:spcAft>
              <a:buSzPts val="1350"/>
              <a:buChar char="◦"/>
              <a:defRPr>
                <a:latin typeface="Arial"/>
                <a:ea typeface="Arial"/>
                <a:cs typeface="Arial"/>
                <a:sym typeface="Arial"/>
              </a:defRPr>
            </a:lvl2pPr>
            <a:lvl3pPr marL="1371600" lvl="2" indent="-295275" algn="l">
              <a:lnSpc>
                <a:spcPct val="90000"/>
              </a:lnSpc>
              <a:spcBef>
                <a:spcPts val="300"/>
              </a:spcBef>
              <a:spcAft>
                <a:spcPts val="0"/>
              </a:spcAft>
              <a:buSzPts val="1050"/>
              <a:buChar char="◦"/>
              <a:defRPr>
                <a:latin typeface="Arial"/>
                <a:ea typeface="Arial"/>
                <a:cs typeface="Arial"/>
                <a:sym typeface="Arial"/>
              </a:defRPr>
            </a:lvl3pPr>
            <a:lvl4pPr marL="1828800" lvl="3" indent="-295275" algn="l">
              <a:lnSpc>
                <a:spcPct val="90000"/>
              </a:lnSpc>
              <a:spcBef>
                <a:spcPts val="300"/>
              </a:spcBef>
              <a:spcAft>
                <a:spcPts val="0"/>
              </a:spcAft>
              <a:buSzPts val="1050"/>
              <a:buChar char="◦"/>
              <a:defRPr>
                <a:latin typeface="Arial"/>
                <a:ea typeface="Arial"/>
                <a:cs typeface="Arial"/>
                <a:sym typeface="Arial"/>
              </a:defRPr>
            </a:lvl4pPr>
            <a:lvl5pPr marL="2286000" lvl="4" indent="-295275" algn="l">
              <a:lnSpc>
                <a:spcPct val="90000"/>
              </a:lnSpc>
              <a:spcBef>
                <a:spcPts val="300"/>
              </a:spcBef>
              <a:spcAft>
                <a:spcPts val="0"/>
              </a:spcAft>
              <a:buSzPts val="1050"/>
              <a:buChar char="◦"/>
              <a:defRPr>
                <a:latin typeface="Arial"/>
                <a:ea typeface="Arial"/>
                <a:cs typeface="Arial"/>
                <a:sym typeface="Arial"/>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112" name="Google Shape;112;p24"/>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4"/>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90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24"/>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115" name="Google Shape;115;p24"/>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
        <p:nvSpPr>
          <p:cNvPr id="116" name="Google Shape;116;p24"/>
          <p:cNvSpPr/>
          <p:nvPr/>
        </p:nvSpPr>
        <p:spPr>
          <a:xfrm>
            <a:off x="-43642" y="224676"/>
            <a:ext cx="9245831" cy="21495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117" name="Google Shape;117;p24"/>
          <p:cNvSpPr/>
          <p:nvPr/>
        </p:nvSpPr>
        <p:spPr>
          <a:xfrm>
            <a:off x="-43642" y="-43642"/>
            <a:ext cx="9245831" cy="39912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18"/>
        <p:cNvGrpSpPr/>
        <p:nvPr/>
      </p:nvGrpSpPr>
      <p:grpSpPr>
        <a:xfrm>
          <a:off x="0" y="0"/>
          <a:ext cx="0" cy="0"/>
          <a:chOff x="0" y="0"/>
          <a:chExt cx="0" cy="0"/>
        </a:xfrm>
      </p:grpSpPr>
      <p:sp>
        <p:nvSpPr>
          <p:cNvPr id="119" name="Google Shape;119;p25"/>
          <p:cNvSpPr/>
          <p:nvPr/>
        </p:nvSpPr>
        <p:spPr>
          <a:xfrm>
            <a:off x="2382" y="4800600"/>
            <a:ext cx="9141619" cy="342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5"/>
          <p:cNvSpPr/>
          <p:nvPr/>
        </p:nvSpPr>
        <p:spPr>
          <a:xfrm>
            <a:off x="12" y="4750737"/>
            <a:ext cx="9141619" cy="4800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5"/>
          <p:cNvSpPr txBox="1">
            <a:spLocks noGrp="1"/>
          </p:cNvSpPr>
          <p:nvPr>
            <p:ph type="title"/>
          </p:nvPr>
        </p:nvSpPr>
        <p:spPr>
          <a:xfrm rot="5400000">
            <a:off x="5369550" y="1483350"/>
            <a:ext cx="4319924" cy="1971675"/>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6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p25"/>
          <p:cNvSpPr txBox="1">
            <a:spLocks noGrp="1"/>
          </p:cNvSpPr>
          <p:nvPr>
            <p:ph type="body" idx="1"/>
          </p:nvPr>
        </p:nvSpPr>
        <p:spPr>
          <a:xfrm rot="5400000">
            <a:off x="1369050" y="-431175"/>
            <a:ext cx="4319924" cy="5800725"/>
          </a:xfrm>
          <a:prstGeom prst="rect">
            <a:avLst/>
          </a:prstGeom>
          <a:noFill/>
          <a:ln>
            <a:noFill/>
          </a:ln>
        </p:spPr>
        <p:txBody>
          <a:bodyPr spcFirstLastPara="1" wrap="square" lIns="45700" tIns="0" rIns="45700" bIns="0" anchor="t" anchorCtr="0">
            <a:normAutofit/>
          </a:bodyPr>
          <a:lstStyle>
            <a:lvl1pPr marL="457200" lvl="0" indent="-323850" algn="l">
              <a:lnSpc>
                <a:spcPct val="90000"/>
              </a:lnSpc>
              <a:spcBef>
                <a:spcPts val="900"/>
              </a:spcBef>
              <a:spcAft>
                <a:spcPts val="0"/>
              </a:spcAft>
              <a:buSzPts val="1500"/>
              <a:buChar char=" "/>
              <a:defRPr>
                <a:latin typeface="Arial"/>
                <a:ea typeface="Arial"/>
                <a:cs typeface="Arial"/>
                <a:sym typeface="Arial"/>
              </a:defRPr>
            </a:lvl1pPr>
            <a:lvl2pPr marL="914400" lvl="1" indent="-314325" algn="l">
              <a:lnSpc>
                <a:spcPct val="90000"/>
              </a:lnSpc>
              <a:spcBef>
                <a:spcPts val="150"/>
              </a:spcBef>
              <a:spcAft>
                <a:spcPts val="0"/>
              </a:spcAft>
              <a:buSzPts val="1350"/>
              <a:buChar char="◦"/>
              <a:defRPr>
                <a:latin typeface="Arial"/>
                <a:ea typeface="Arial"/>
                <a:cs typeface="Arial"/>
                <a:sym typeface="Arial"/>
              </a:defRPr>
            </a:lvl2pPr>
            <a:lvl3pPr marL="1371600" lvl="2" indent="-295275" algn="l">
              <a:lnSpc>
                <a:spcPct val="90000"/>
              </a:lnSpc>
              <a:spcBef>
                <a:spcPts val="300"/>
              </a:spcBef>
              <a:spcAft>
                <a:spcPts val="0"/>
              </a:spcAft>
              <a:buSzPts val="1050"/>
              <a:buChar char="◦"/>
              <a:defRPr>
                <a:latin typeface="Arial"/>
                <a:ea typeface="Arial"/>
                <a:cs typeface="Arial"/>
                <a:sym typeface="Arial"/>
              </a:defRPr>
            </a:lvl3pPr>
            <a:lvl4pPr marL="1828800" lvl="3" indent="-295275" algn="l">
              <a:lnSpc>
                <a:spcPct val="90000"/>
              </a:lnSpc>
              <a:spcBef>
                <a:spcPts val="300"/>
              </a:spcBef>
              <a:spcAft>
                <a:spcPts val="0"/>
              </a:spcAft>
              <a:buSzPts val="1050"/>
              <a:buChar char="◦"/>
              <a:defRPr>
                <a:latin typeface="Arial"/>
                <a:ea typeface="Arial"/>
                <a:cs typeface="Arial"/>
                <a:sym typeface="Arial"/>
              </a:defRPr>
            </a:lvl4pPr>
            <a:lvl5pPr marL="2286000" lvl="4" indent="-295275" algn="l">
              <a:lnSpc>
                <a:spcPct val="90000"/>
              </a:lnSpc>
              <a:spcBef>
                <a:spcPts val="300"/>
              </a:spcBef>
              <a:spcAft>
                <a:spcPts val="0"/>
              </a:spcAft>
              <a:buSzPts val="1050"/>
              <a:buChar char="◦"/>
              <a:defRPr>
                <a:latin typeface="Arial"/>
                <a:ea typeface="Arial"/>
                <a:cs typeface="Arial"/>
                <a:sym typeface="Arial"/>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123" name="Google Shape;123;p25"/>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25"/>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90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25"/>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126" name="Google Shape;126;p25"/>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
        <p:nvSpPr>
          <p:cNvPr id="127" name="Google Shape;127;p25"/>
          <p:cNvSpPr/>
          <p:nvPr/>
        </p:nvSpPr>
        <p:spPr>
          <a:xfrm>
            <a:off x="-43642" y="224676"/>
            <a:ext cx="9245831" cy="21495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128" name="Google Shape;128;p25"/>
          <p:cNvSpPr/>
          <p:nvPr/>
        </p:nvSpPr>
        <p:spPr>
          <a:xfrm>
            <a:off x="-43642" y="-43642"/>
            <a:ext cx="9245831" cy="39912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15"/>
          <p:cNvSpPr txBox="1">
            <a:spLocks noGrp="1"/>
          </p:cNvSpPr>
          <p:nvPr>
            <p:ph type="title"/>
          </p:nvPr>
        </p:nvSpPr>
        <p:spPr>
          <a:xfrm>
            <a:off x="311700" y="282000"/>
            <a:ext cx="8520600" cy="572700"/>
          </a:xfrm>
          <a:prstGeom prst="rect">
            <a:avLst/>
          </a:prstGeom>
          <a:noFill/>
          <a:ln>
            <a:noFill/>
          </a:ln>
        </p:spPr>
        <p:txBody>
          <a:bodyPr spcFirstLastPara="1" wrap="square" lIns="91425" tIns="91425" rIns="91425" bIns="91425" anchor="t" anchorCtr="0">
            <a:normAutofit/>
          </a:bodyPr>
          <a:lstStyle>
            <a:lvl1pPr lvl="0" algn="l">
              <a:lnSpc>
                <a:spcPct val="85000"/>
              </a:lnSpc>
              <a:spcBef>
                <a:spcPts val="0"/>
              </a:spcBef>
              <a:spcAft>
                <a:spcPts val="0"/>
              </a:spcAft>
              <a:buClr>
                <a:srgbClr val="3F3F3F"/>
              </a:buClr>
              <a:buSzPts val="2800"/>
              <a:buFont typeface="Calibri"/>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90000"/>
              </a:lnSpc>
              <a:spcBef>
                <a:spcPts val="0"/>
              </a:spcBef>
              <a:spcAft>
                <a:spcPts val="0"/>
              </a:spcAft>
              <a:buSzPts val="1800"/>
              <a:buChar char="●"/>
              <a:defRPr/>
            </a:lvl1pPr>
            <a:lvl2pPr marL="914400" lvl="1" indent="-317500" algn="l">
              <a:lnSpc>
                <a:spcPct val="90000"/>
              </a:lnSpc>
              <a:spcBef>
                <a:spcPts val="1600"/>
              </a:spcBef>
              <a:spcAft>
                <a:spcPts val="0"/>
              </a:spcAft>
              <a:buSzPts val="1400"/>
              <a:buChar char="○"/>
              <a:defRPr/>
            </a:lvl2pPr>
            <a:lvl3pPr marL="1371600" lvl="2" indent="-317500" algn="l">
              <a:lnSpc>
                <a:spcPct val="90000"/>
              </a:lnSpc>
              <a:spcBef>
                <a:spcPts val="1600"/>
              </a:spcBef>
              <a:spcAft>
                <a:spcPts val="0"/>
              </a:spcAft>
              <a:buSzPts val="1400"/>
              <a:buChar char="■"/>
              <a:defRPr/>
            </a:lvl3pPr>
            <a:lvl4pPr marL="1828800" lvl="3" indent="-317500" algn="l">
              <a:lnSpc>
                <a:spcPct val="90000"/>
              </a:lnSpc>
              <a:spcBef>
                <a:spcPts val="1600"/>
              </a:spcBef>
              <a:spcAft>
                <a:spcPts val="0"/>
              </a:spcAft>
              <a:buSzPts val="1400"/>
              <a:buChar char="●"/>
              <a:defRPr/>
            </a:lvl4pPr>
            <a:lvl5pPr marL="2286000" lvl="4" indent="-317500" algn="l">
              <a:lnSpc>
                <a:spcPct val="90000"/>
              </a:lnSpc>
              <a:spcBef>
                <a:spcPts val="1600"/>
              </a:spcBef>
              <a:spcAft>
                <a:spcPts val="0"/>
              </a:spcAft>
              <a:buSzPts val="1400"/>
              <a:buChar char="○"/>
              <a:defRPr/>
            </a:lvl5pPr>
            <a:lvl6pPr marL="2743200" lvl="5" indent="-317500" algn="l">
              <a:lnSpc>
                <a:spcPct val="90000"/>
              </a:lnSpc>
              <a:spcBef>
                <a:spcPts val="1600"/>
              </a:spcBef>
              <a:spcAft>
                <a:spcPts val="0"/>
              </a:spcAft>
              <a:buSzPts val="1400"/>
              <a:buChar char="■"/>
              <a:defRPr/>
            </a:lvl6pPr>
            <a:lvl7pPr marL="3200400" lvl="6" indent="-317500" algn="l">
              <a:lnSpc>
                <a:spcPct val="90000"/>
              </a:lnSpc>
              <a:spcBef>
                <a:spcPts val="1600"/>
              </a:spcBef>
              <a:spcAft>
                <a:spcPts val="0"/>
              </a:spcAft>
              <a:buSzPts val="1400"/>
              <a:buChar char="●"/>
              <a:defRPr/>
            </a:lvl7pPr>
            <a:lvl8pPr marL="3657600" lvl="7" indent="-317500" algn="l">
              <a:lnSpc>
                <a:spcPct val="90000"/>
              </a:lnSpc>
              <a:spcBef>
                <a:spcPts val="1600"/>
              </a:spcBef>
              <a:spcAft>
                <a:spcPts val="0"/>
              </a:spcAft>
              <a:buSzPts val="1400"/>
              <a:buChar char="○"/>
              <a:defRPr/>
            </a:lvl8pPr>
            <a:lvl9pPr marL="4114800" lvl="8" indent="-317500" algn="l">
              <a:lnSpc>
                <a:spcPct val="90000"/>
              </a:lnSpc>
              <a:spcBef>
                <a:spcPts val="1600"/>
              </a:spcBef>
              <a:spcAft>
                <a:spcPts val="1600"/>
              </a:spcAft>
              <a:buSzPts val="1400"/>
              <a:buChar char="■"/>
              <a:defRPr/>
            </a:lvl9pPr>
          </a:lstStyle>
          <a:p>
            <a:endParaRPr/>
          </a:p>
        </p:txBody>
      </p:sp>
      <p:sp>
        <p:nvSpPr>
          <p:cNvPr id="25" name="Google Shape;25;p15"/>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5"/>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900">
                <a:solidFill>
                  <a:srgbClr val="FFFFF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5"/>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28" name="Google Shape;28;p15"/>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16"/>
          <p:cNvSpPr/>
          <p:nvPr/>
        </p:nvSpPr>
        <p:spPr>
          <a:xfrm>
            <a:off x="-43642" y="224676"/>
            <a:ext cx="9245831" cy="21495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31" name="Google Shape;31;p16"/>
          <p:cNvSpPr txBox="1">
            <a:spLocks noGrp="1"/>
          </p:cNvSpPr>
          <p:nvPr>
            <p:ph type="title"/>
          </p:nvPr>
        </p:nvSpPr>
        <p:spPr>
          <a:xfrm>
            <a:off x="822960" y="214953"/>
            <a:ext cx="7543800" cy="108806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6"/>
          <p:cNvSpPr txBox="1">
            <a:spLocks noGrp="1"/>
          </p:cNvSpPr>
          <p:nvPr>
            <p:ph type="body" idx="1"/>
          </p:nvPr>
        </p:nvSpPr>
        <p:spPr>
          <a:xfrm>
            <a:off x="822960" y="1384301"/>
            <a:ext cx="7543800" cy="301752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900"/>
              </a:spcBef>
              <a:spcAft>
                <a:spcPts val="0"/>
              </a:spcAft>
              <a:buSzPts val="1800"/>
              <a:buChar char=" "/>
              <a:defRPr/>
            </a:lvl1pPr>
            <a:lvl2pPr marL="914400" lvl="1" indent="-342900" algn="l">
              <a:lnSpc>
                <a:spcPct val="90000"/>
              </a:lnSpc>
              <a:spcBef>
                <a:spcPts val="15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33" name="Google Shape;33;p16"/>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6"/>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7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6"/>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36" name="Google Shape;36;p16"/>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
        <p:nvSpPr>
          <p:cNvPr id="37" name="Google Shape;37;p16"/>
          <p:cNvSpPr/>
          <p:nvPr/>
        </p:nvSpPr>
        <p:spPr>
          <a:xfrm>
            <a:off x="-43642" y="-43642"/>
            <a:ext cx="9245831" cy="39912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38"/>
        <p:cNvGrpSpPr/>
        <p:nvPr/>
      </p:nvGrpSpPr>
      <p:grpSpPr>
        <a:xfrm>
          <a:off x="0" y="0"/>
          <a:ext cx="0" cy="0"/>
          <a:chOff x="0" y="0"/>
          <a:chExt cx="0" cy="0"/>
        </a:xfrm>
      </p:grpSpPr>
      <p:sp>
        <p:nvSpPr>
          <p:cNvPr id="39" name="Google Shape;39;p17"/>
          <p:cNvSpPr/>
          <p:nvPr/>
        </p:nvSpPr>
        <p:spPr>
          <a:xfrm>
            <a:off x="2382" y="4800600"/>
            <a:ext cx="9141619" cy="342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7"/>
          <p:cNvSpPr/>
          <p:nvPr/>
        </p:nvSpPr>
        <p:spPr>
          <a:xfrm>
            <a:off x="12" y="4750737"/>
            <a:ext cx="9141619" cy="4800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7"/>
          <p:cNvSpPr txBox="1">
            <a:spLocks noGrp="1"/>
          </p:cNvSpPr>
          <p:nvPr>
            <p:ph type="title"/>
          </p:nvPr>
        </p:nvSpPr>
        <p:spPr>
          <a:xfrm>
            <a:off x="822960" y="569214"/>
            <a:ext cx="7543800" cy="267462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6000"/>
              <a:buFont typeface="Calibri"/>
              <a:buNone/>
              <a:defRPr sz="6000"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7"/>
          <p:cNvSpPr txBox="1">
            <a:spLocks noGrp="1"/>
          </p:cNvSpPr>
          <p:nvPr>
            <p:ph type="body" idx="1"/>
          </p:nvPr>
        </p:nvSpPr>
        <p:spPr>
          <a:xfrm>
            <a:off x="822960" y="3339846"/>
            <a:ext cx="7543800" cy="85725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900"/>
              </a:spcBef>
              <a:spcAft>
                <a:spcPts val="0"/>
              </a:spcAft>
              <a:buSzPts val="1800"/>
              <a:buNone/>
              <a:defRPr sz="1800" cap="none">
                <a:solidFill>
                  <a:schemeClr val="dk2"/>
                </a:solidFill>
                <a:latin typeface="Calibri"/>
                <a:ea typeface="Calibri"/>
                <a:cs typeface="Calibri"/>
                <a:sym typeface="Calibri"/>
              </a:defRPr>
            </a:lvl1pPr>
            <a:lvl2pPr marL="914400" lvl="1" indent="-228600" algn="l">
              <a:lnSpc>
                <a:spcPct val="90000"/>
              </a:lnSpc>
              <a:spcBef>
                <a:spcPts val="150"/>
              </a:spcBef>
              <a:spcAft>
                <a:spcPts val="0"/>
              </a:spcAft>
              <a:buSzPts val="1350"/>
              <a:buNone/>
              <a:defRPr sz="1350">
                <a:solidFill>
                  <a:srgbClr val="888888"/>
                </a:solidFill>
              </a:defRPr>
            </a:lvl2pPr>
            <a:lvl3pPr marL="1371600" lvl="2" indent="-228600" algn="l">
              <a:lnSpc>
                <a:spcPct val="90000"/>
              </a:lnSpc>
              <a:spcBef>
                <a:spcPts val="300"/>
              </a:spcBef>
              <a:spcAft>
                <a:spcPts val="0"/>
              </a:spcAft>
              <a:buSzPts val="1200"/>
              <a:buNone/>
              <a:defRPr sz="1200">
                <a:solidFill>
                  <a:srgbClr val="888888"/>
                </a:solidFill>
              </a:defRPr>
            </a:lvl3pPr>
            <a:lvl4pPr marL="1828800" lvl="3" indent="-228600" algn="l">
              <a:lnSpc>
                <a:spcPct val="90000"/>
              </a:lnSpc>
              <a:spcBef>
                <a:spcPts val="300"/>
              </a:spcBef>
              <a:spcAft>
                <a:spcPts val="0"/>
              </a:spcAft>
              <a:buSzPts val="1050"/>
              <a:buNone/>
              <a:defRPr sz="1050">
                <a:solidFill>
                  <a:srgbClr val="888888"/>
                </a:solidFill>
              </a:defRPr>
            </a:lvl4pPr>
            <a:lvl5pPr marL="2286000" lvl="4" indent="-228600" algn="l">
              <a:lnSpc>
                <a:spcPct val="90000"/>
              </a:lnSpc>
              <a:spcBef>
                <a:spcPts val="300"/>
              </a:spcBef>
              <a:spcAft>
                <a:spcPts val="0"/>
              </a:spcAft>
              <a:buSzPts val="1050"/>
              <a:buNone/>
              <a:defRPr sz="1050">
                <a:solidFill>
                  <a:srgbClr val="888888"/>
                </a:solidFill>
              </a:defRPr>
            </a:lvl5pPr>
            <a:lvl6pPr marL="2743200" lvl="5" indent="-228600" algn="l">
              <a:lnSpc>
                <a:spcPct val="90000"/>
              </a:lnSpc>
              <a:spcBef>
                <a:spcPts val="300"/>
              </a:spcBef>
              <a:spcAft>
                <a:spcPts val="0"/>
              </a:spcAft>
              <a:buSzPts val="1050"/>
              <a:buNone/>
              <a:defRPr sz="1050">
                <a:solidFill>
                  <a:srgbClr val="888888"/>
                </a:solidFill>
              </a:defRPr>
            </a:lvl6pPr>
            <a:lvl7pPr marL="3200400" lvl="6" indent="-228600" algn="l">
              <a:lnSpc>
                <a:spcPct val="90000"/>
              </a:lnSpc>
              <a:spcBef>
                <a:spcPts val="300"/>
              </a:spcBef>
              <a:spcAft>
                <a:spcPts val="0"/>
              </a:spcAft>
              <a:buSzPts val="1050"/>
              <a:buNone/>
              <a:defRPr sz="1050">
                <a:solidFill>
                  <a:srgbClr val="888888"/>
                </a:solidFill>
              </a:defRPr>
            </a:lvl7pPr>
            <a:lvl8pPr marL="3657600" lvl="7" indent="-228600" algn="l">
              <a:lnSpc>
                <a:spcPct val="90000"/>
              </a:lnSpc>
              <a:spcBef>
                <a:spcPts val="300"/>
              </a:spcBef>
              <a:spcAft>
                <a:spcPts val="0"/>
              </a:spcAft>
              <a:buSzPts val="1050"/>
              <a:buNone/>
              <a:defRPr sz="1050">
                <a:solidFill>
                  <a:srgbClr val="888888"/>
                </a:solidFill>
              </a:defRPr>
            </a:lvl8pPr>
            <a:lvl9pPr marL="4114800" lvl="8" indent="-228600" algn="l">
              <a:lnSpc>
                <a:spcPct val="90000"/>
              </a:lnSpc>
              <a:spcBef>
                <a:spcPts val="300"/>
              </a:spcBef>
              <a:spcAft>
                <a:spcPts val="300"/>
              </a:spcAft>
              <a:buSzPts val="1050"/>
              <a:buNone/>
              <a:defRPr sz="1050">
                <a:solidFill>
                  <a:srgbClr val="888888"/>
                </a:solidFill>
              </a:defRPr>
            </a:lvl9pPr>
          </a:lstStyle>
          <a:p>
            <a:endParaRPr/>
          </a:p>
        </p:txBody>
      </p:sp>
      <p:sp>
        <p:nvSpPr>
          <p:cNvPr id="43" name="Google Shape;43;p17"/>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7"/>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7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7"/>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46" name="Google Shape;46;p17"/>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
        <p:nvSpPr>
          <p:cNvPr id="47" name="Google Shape;47;p17"/>
          <p:cNvSpPr/>
          <p:nvPr/>
        </p:nvSpPr>
        <p:spPr>
          <a:xfrm>
            <a:off x="-43642" y="224676"/>
            <a:ext cx="9245831" cy="21495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48" name="Google Shape;48;p17"/>
          <p:cNvSpPr/>
          <p:nvPr/>
        </p:nvSpPr>
        <p:spPr>
          <a:xfrm>
            <a:off x="-43642" y="-43642"/>
            <a:ext cx="9245831" cy="39912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9"/>
        <p:cNvGrpSpPr/>
        <p:nvPr/>
      </p:nvGrpSpPr>
      <p:grpSpPr>
        <a:xfrm>
          <a:off x="0" y="0"/>
          <a:ext cx="0" cy="0"/>
          <a:chOff x="0" y="0"/>
          <a:chExt cx="0" cy="0"/>
        </a:xfrm>
      </p:grpSpPr>
      <p:sp>
        <p:nvSpPr>
          <p:cNvPr id="50" name="Google Shape;50;p18"/>
          <p:cNvSpPr txBox="1">
            <a:spLocks noGrp="1"/>
          </p:cNvSpPr>
          <p:nvPr>
            <p:ph type="title"/>
          </p:nvPr>
        </p:nvSpPr>
        <p:spPr>
          <a:xfrm>
            <a:off x="801290" y="16965"/>
            <a:ext cx="7543800" cy="108806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8"/>
          <p:cNvSpPr txBox="1">
            <a:spLocks noGrp="1"/>
          </p:cNvSpPr>
          <p:nvPr>
            <p:ph type="body" idx="1"/>
          </p:nvPr>
        </p:nvSpPr>
        <p:spPr>
          <a:xfrm>
            <a:off x="822960" y="1384301"/>
            <a:ext cx="3703320" cy="301751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900"/>
              </a:spcBef>
              <a:spcAft>
                <a:spcPts val="0"/>
              </a:spcAft>
              <a:buSzPts val="1800"/>
              <a:buChar char=" "/>
              <a:defRPr/>
            </a:lvl1pPr>
            <a:lvl2pPr marL="914400" lvl="1" indent="-342900" algn="l">
              <a:lnSpc>
                <a:spcPct val="90000"/>
              </a:lnSpc>
              <a:spcBef>
                <a:spcPts val="15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52" name="Google Shape;52;p18"/>
          <p:cNvSpPr txBox="1">
            <a:spLocks noGrp="1"/>
          </p:cNvSpPr>
          <p:nvPr>
            <p:ph type="body" idx="2"/>
          </p:nvPr>
        </p:nvSpPr>
        <p:spPr>
          <a:xfrm>
            <a:off x="4663440" y="1384301"/>
            <a:ext cx="3703320" cy="301752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900"/>
              </a:spcBef>
              <a:spcAft>
                <a:spcPts val="0"/>
              </a:spcAft>
              <a:buSzPts val="1800"/>
              <a:buChar char=" "/>
              <a:defRPr/>
            </a:lvl1pPr>
            <a:lvl2pPr marL="914400" lvl="1" indent="-342900" algn="l">
              <a:lnSpc>
                <a:spcPct val="90000"/>
              </a:lnSpc>
              <a:spcBef>
                <a:spcPts val="15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53" name="Google Shape;53;p18"/>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8"/>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7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8"/>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56" name="Google Shape;56;p18"/>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
        <p:nvSpPr>
          <p:cNvPr id="57" name="Google Shape;57;p18"/>
          <p:cNvSpPr/>
          <p:nvPr/>
        </p:nvSpPr>
        <p:spPr>
          <a:xfrm>
            <a:off x="-43642" y="224676"/>
            <a:ext cx="9245831" cy="21495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58" name="Google Shape;58;p18"/>
          <p:cNvSpPr/>
          <p:nvPr/>
        </p:nvSpPr>
        <p:spPr>
          <a:xfrm>
            <a:off x="-43642" y="-43642"/>
            <a:ext cx="9245831" cy="39912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59" name="Google Shape;59;p18"/>
          <p:cNvSpPr/>
          <p:nvPr/>
        </p:nvSpPr>
        <p:spPr>
          <a:xfrm>
            <a:off x="822961" y="1136469"/>
            <a:ext cx="7692390" cy="247832"/>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0"/>
        <p:cNvGrpSpPr/>
        <p:nvPr/>
      </p:nvGrpSpPr>
      <p:grpSpPr>
        <a:xfrm>
          <a:off x="0" y="0"/>
          <a:ext cx="0" cy="0"/>
          <a:chOff x="0" y="0"/>
          <a:chExt cx="0" cy="0"/>
        </a:xfrm>
      </p:grpSpPr>
      <p:sp>
        <p:nvSpPr>
          <p:cNvPr id="61" name="Google Shape;61;p19"/>
          <p:cNvSpPr txBox="1">
            <a:spLocks noGrp="1"/>
          </p:cNvSpPr>
          <p:nvPr>
            <p:ph type="title"/>
          </p:nvPr>
        </p:nvSpPr>
        <p:spPr>
          <a:xfrm>
            <a:off x="822960" y="214953"/>
            <a:ext cx="7543800" cy="108806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6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19"/>
          <p:cNvSpPr txBox="1">
            <a:spLocks noGrp="1"/>
          </p:cNvSpPr>
          <p:nvPr>
            <p:ph type="body" idx="1"/>
          </p:nvPr>
        </p:nvSpPr>
        <p:spPr>
          <a:xfrm>
            <a:off x="822960" y="1384539"/>
            <a:ext cx="3703320" cy="55221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900"/>
              </a:spcBef>
              <a:spcAft>
                <a:spcPts val="0"/>
              </a:spcAft>
              <a:buSzPts val="1500"/>
              <a:buNone/>
              <a:defRPr sz="1500" b="0" cap="none">
                <a:solidFill>
                  <a:schemeClr val="dk2"/>
                </a:solidFill>
                <a:latin typeface="Arial"/>
                <a:ea typeface="Arial"/>
                <a:cs typeface="Arial"/>
                <a:sym typeface="Arial"/>
              </a:defRPr>
            </a:lvl1pPr>
            <a:lvl2pPr marL="914400" lvl="1" indent="-228600" algn="l">
              <a:lnSpc>
                <a:spcPct val="90000"/>
              </a:lnSpc>
              <a:spcBef>
                <a:spcPts val="150"/>
              </a:spcBef>
              <a:spcAft>
                <a:spcPts val="0"/>
              </a:spcAft>
              <a:buSzPts val="1500"/>
              <a:buNone/>
              <a:defRPr sz="1500" b="1"/>
            </a:lvl2pPr>
            <a:lvl3pPr marL="1371600" lvl="2" indent="-228600" algn="l">
              <a:lnSpc>
                <a:spcPct val="90000"/>
              </a:lnSpc>
              <a:spcBef>
                <a:spcPts val="300"/>
              </a:spcBef>
              <a:spcAft>
                <a:spcPts val="0"/>
              </a:spcAft>
              <a:buSzPts val="1350"/>
              <a:buNone/>
              <a:defRPr sz="1350" b="1"/>
            </a:lvl3pPr>
            <a:lvl4pPr marL="1828800" lvl="3" indent="-228600" algn="l">
              <a:lnSpc>
                <a:spcPct val="90000"/>
              </a:lnSpc>
              <a:spcBef>
                <a:spcPts val="300"/>
              </a:spcBef>
              <a:spcAft>
                <a:spcPts val="0"/>
              </a:spcAft>
              <a:buSzPts val="1200"/>
              <a:buNone/>
              <a:defRPr sz="1200" b="1"/>
            </a:lvl4pPr>
            <a:lvl5pPr marL="2286000" lvl="4" indent="-228600" algn="l">
              <a:lnSpc>
                <a:spcPct val="90000"/>
              </a:lnSpc>
              <a:spcBef>
                <a:spcPts val="300"/>
              </a:spcBef>
              <a:spcAft>
                <a:spcPts val="0"/>
              </a:spcAft>
              <a:buSzPts val="1200"/>
              <a:buNone/>
              <a:defRPr sz="1200" b="1"/>
            </a:lvl5pPr>
            <a:lvl6pPr marL="2743200" lvl="5" indent="-228600" algn="l">
              <a:lnSpc>
                <a:spcPct val="90000"/>
              </a:lnSpc>
              <a:spcBef>
                <a:spcPts val="300"/>
              </a:spcBef>
              <a:spcAft>
                <a:spcPts val="0"/>
              </a:spcAft>
              <a:buSzPts val="1200"/>
              <a:buNone/>
              <a:defRPr sz="1200" b="1"/>
            </a:lvl6pPr>
            <a:lvl7pPr marL="3200400" lvl="6" indent="-228600" algn="l">
              <a:lnSpc>
                <a:spcPct val="90000"/>
              </a:lnSpc>
              <a:spcBef>
                <a:spcPts val="300"/>
              </a:spcBef>
              <a:spcAft>
                <a:spcPts val="0"/>
              </a:spcAft>
              <a:buSzPts val="1200"/>
              <a:buNone/>
              <a:defRPr sz="1200" b="1"/>
            </a:lvl7pPr>
            <a:lvl8pPr marL="3657600" lvl="7" indent="-228600" algn="l">
              <a:lnSpc>
                <a:spcPct val="90000"/>
              </a:lnSpc>
              <a:spcBef>
                <a:spcPts val="300"/>
              </a:spcBef>
              <a:spcAft>
                <a:spcPts val="0"/>
              </a:spcAft>
              <a:buSzPts val="1200"/>
              <a:buNone/>
              <a:defRPr sz="1200" b="1"/>
            </a:lvl8pPr>
            <a:lvl9pPr marL="4114800" lvl="8" indent="-228600" algn="l">
              <a:lnSpc>
                <a:spcPct val="90000"/>
              </a:lnSpc>
              <a:spcBef>
                <a:spcPts val="300"/>
              </a:spcBef>
              <a:spcAft>
                <a:spcPts val="300"/>
              </a:spcAft>
              <a:buSzPts val="1200"/>
              <a:buNone/>
              <a:defRPr sz="1200" b="1"/>
            </a:lvl9pPr>
          </a:lstStyle>
          <a:p>
            <a:endParaRPr/>
          </a:p>
        </p:txBody>
      </p:sp>
      <p:sp>
        <p:nvSpPr>
          <p:cNvPr id="63" name="Google Shape;63;p19"/>
          <p:cNvSpPr txBox="1">
            <a:spLocks noGrp="1"/>
          </p:cNvSpPr>
          <p:nvPr>
            <p:ph type="body" idx="2"/>
          </p:nvPr>
        </p:nvSpPr>
        <p:spPr>
          <a:xfrm>
            <a:off x="822960" y="1936751"/>
            <a:ext cx="3703320" cy="2465070"/>
          </a:xfrm>
          <a:prstGeom prst="rect">
            <a:avLst/>
          </a:prstGeom>
          <a:noFill/>
          <a:ln>
            <a:noFill/>
          </a:ln>
        </p:spPr>
        <p:txBody>
          <a:bodyPr spcFirstLastPara="1" wrap="square" lIns="0" tIns="45700" rIns="0" bIns="45700" anchor="t" anchorCtr="0">
            <a:normAutofit/>
          </a:bodyPr>
          <a:lstStyle>
            <a:lvl1pPr marL="457200" lvl="0" indent="-323850" algn="l">
              <a:lnSpc>
                <a:spcPct val="90000"/>
              </a:lnSpc>
              <a:spcBef>
                <a:spcPts val="900"/>
              </a:spcBef>
              <a:spcAft>
                <a:spcPts val="0"/>
              </a:spcAft>
              <a:buSzPts val="1500"/>
              <a:buChar char=" "/>
              <a:defRPr>
                <a:latin typeface="Arial"/>
                <a:ea typeface="Arial"/>
                <a:cs typeface="Arial"/>
                <a:sym typeface="Arial"/>
              </a:defRPr>
            </a:lvl1pPr>
            <a:lvl2pPr marL="914400" lvl="1" indent="-314325" algn="l">
              <a:lnSpc>
                <a:spcPct val="90000"/>
              </a:lnSpc>
              <a:spcBef>
                <a:spcPts val="150"/>
              </a:spcBef>
              <a:spcAft>
                <a:spcPts val="0"/>
              </a:spcAft>
              <a:buSzPts val="1350"/>
              <a:buChar char="◦"/>
              <a:defRPr>
                <a:latin typeface="Arial"/>
                <a:ea typeface="Arial"/>
                <a:cs typeface="Arial"/>
                <a:sym typeface="Arial"/>
              </a:defRPr>
            </a:lvl2pPr>
            <a:lvl3pPr marL="1371600" lvl="2" indent="-295275" algn="l">
              <a:lnSpc>
                <a:spcPct val="90000"/>
              </a:lnSpc>
              <a:spcBef>
                <a:spcPts val="300"/>
              </a:spcBef>
              <a:spcAft>
                <a:spcPts val="0"/>
              </a:spcAft>
              <a:buSzPts val="1050"/>
              <a:buChar char="◦"/>
              <a:defRPr>
                <a:latin typeface="Arial"/>
                <a:ea typeface="Arial"/>
                <a:cs typeface="Arial"/>
                <a:sym typeface="Arial"/>
              </a:defRPr>
            </a:lvl3pPr>
            <a:lvl4pPr marL="1828800" lvl="3" indent="-295275" algn="l">
              <a:lnSpc>
                <a:spcPct val="90000"/>
              </a:lnSpc>
              <a:spcBef>
                <a:spcPts val="300"/>
              </a:spcBef>
              <a:spcAft>
                <a:spcPts val="0"/>
              </a:spcAft>
              <a:buSzPts val="1050"/>
              <a:buChar char="◦"/>
              <a:defRPr>
                <a:latin typeface="Arial"/>
                <a:ea typeface="Arial"/>
                <a:cs typeface="Arial"/>
                <a:sym typeface="Arial"/>
              </a:defRPr>
            </a:lvl4pPr>
            <a:lvl5pPr marL="2286000" lvl="4" indent="-295275" algn="l">
              <a:lnSpc>
                <a:spcPct val="90000"/>
              </a:lnSpc>
              <a:spcBef>
                <a:spcPts val="300"/>
              </a:spcBef>
              <a:spcAft>
                <a:spcPts val="0"/>
              </a:spcAft>
              <a:buSzPts val="1050"/>
              <a:buChar char="◦"/>
              <a:defRPr>
                <a:latin typeface="Arial"/>
                <a:ea typeface="Arial"/>
                <a:cs typeface="Arial"/>
                <a:sym typeface="Arial"/>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64" name="Google Shape;64;p19"/>
          <p:cNvSpPr txBox="1">
            <a:spLocks noGrp="1"/>
          </p:cNvSpPr>
          <p:nvPr>
            <p:ph type="body" idx="3"/>
          </p:nvPr>
        </p:nvSpPr>
        <p:spPr>
          <a:xfrm>
            <a:off x="4663440" y="1384539"/>
            <a:ext cx="3703320" cy="55221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900"/>
              </a:spcBef>
              <a:spcAft>
                <a:spcPts val="0"/>
              </a:spcAft>
              <a:buSzPts val="1500"/>
              <a:buNone/>
              <a:defRPr sz="1500" b="0" cap="none">
                <a:solidFill>
                  <a:schemeClr val="dk2"/>
                </a:solidFill>
                <a:latin typeface="Arial"/>
                <a:ea typeface="Arial"/>
                <a:cs typeface="Arial"/>
                <a:sym typeface="Arial"/>
              </a:defRPr>
            </a:lvl1pPr>
            <a:lvl2pPr marL="914400" lvl="1" indent="-228600" algn="l">
              <a:lnSpc>
                <a:spcPct val="90000"/>
              </a:lnSpc>
              <a:spcBef>
                <a:spcPts val="150"/>
              </a:spcBef>
              <a:spcAft>
                <a:spcPts val="0"/>
              </a:spcAft>
              <a:buSzPts val="1500"/>
              <a:buNone/>
              <a:defRPr sz="1500" b="1"/>
            </a:lvl2pPr>
            <a:lvl3pPr marL="1371600" lvl="2" indent="-228600" algn="l">
              <a:lnSpc>
                <a:spcPct val="90000"/>
              </a:lnSpc>
              <a:spcBef>
                <a:spcPts val="300"/>
              </a:spcBef>
              <a:spcAft>
                <a:spcPts val="0"/>
              </a:spcAft>
              <a:buSzPts val="1350"/>
              <a:buNone/>
              <a:defRPr sz="1350" b="1"/>
            </a:lvl3pPr>
            <a:lvl4pPr marL="1828800" lvl="3" indent="-228600" algn="l">
              <a:lnSpc>
                <a:spcPct val="90000"/>
              </a:lnSpc>
              <a:spcBef>
                <a:spcPts val="300"/>
              </a:spcBef>
              <a:spcAft>
                <a:spcPts val="0"/>
              </a:spcAft>
              <a:buSzPts val="1200"/>
              <a:buNone/>
              <a:defRPr sz="1200" b="1"/>
            </a:lvl4pPr>
            <a:lvl5pPr marL="2286000" lvl="4" indent="-228600" algn="l">
              <a:lnSpc>
                <a:spcPct val="90000"/>
              </a:lnSpc>
              <a:spcBef>
                <a:spcPts val="300"/>
              </a:spcBef>
              <a:spcAft>
                <a:spcPts val="0"/>
              </a:spcAft>
              <a:buSzPts val="1200"/>
              <a:buNone/>
              <a:defRPr sz="1200" b="1"/>
            </a:lvl5pPr>
            <a:lvl6pPr marL="2743200" lvl="5" indent="-228600" algn="l">
              <a:lnSpc>
                <a:spcPct val="90000"/>
              </a:lnSpc>
              <a:spcBef>
                <a:spcPts val="300"/>
              </a:spcBef>
              <a:spcAft>
                <a:spcPts val="0"/>
              </a:spcAft>
              <a:buSzPts val="1200"/>
              <a:buNone/>
              <a:defRPr sz="1200" b="1"/>
            </a:lvl6pPr>
            <a:lvl7pPr marL="3200400" lvl="6" indent="-228600" algn="l">
              <a:lnSpc>
                <a:spcPct val="90000"/>
              </a:lnSpc>
              <a:spcBef>
                <a:spcPts val="300"/>
              </a:spcBef>
              <a:spcAft>
                <a:spcPts val="0"/>
              </a:spcAft>
              <a:buSzPts val="1200"/>
              <a:buNone/>
              <a:defRPr sz="1200" b="1"/>
            </a:lvl7pPr>
            <a:lvl8pPr marL="3657600" lvl="7" indent="-228600" algn="l">
              <a:lnSpc>
                <a:spcPct val="90000"/>
              </a:lnSpc>
              <a:spcBef>
                <a:spcPts val="300"/>
              </a:spcBef>
              <a:spcAft>
                <a:spcPts val="0"/>
              </a:spcAft>
              <a:buSzPts val="1200"/>
              <a:buNone/>
              <a:defRPr sz="1200" b="1"/>
            </a:lvl8pPr>
            <a:lvl9pPr marL="4114800" lvl="8" indent="-228600" algn="l">
              <a:lnSpc>
                <a:spcPct val="90000"/>
              </a:lnSpc>
              <a:spcBef>
                <a:spcPts val="300"/>
              </a:spcBef>
              <a:spcAft>
                <a:spcPts val="300"/>
              </a:spcAft>
              <a:buSzPts val="1200"/>
              <a:buNone/>
              <a:defRPr sz="1200" b="1"/>
            </a:lvl9pPr>
          </a:lstStyle>
          <a:p>
            <a:endParaRPr/>
          </a:p>
        </p:txBody>
      </p:sp>
      <p:sp>
        <p:nvSpPr>
          <p:cNvPr id="65" name="Google Shape;65;p19"/>
          <p:cNvSpPr txBox="1">
            <a:spLocks noGrp="1"/>
          </p:cNvSpPr>
          <p:nvPr>
            <p:ph type="body" idx="4"/>
          </p:nvPr>
        </p:nvSpPr>
        <p:spPr>
          <a:xfrm>
            <a:off x="4663440" y="1936751"/>
            <a:ext cx="3703320" cy="2465070"/>
          </a:xfrm>
          <a:prstGeom prst="rect">
            <a:avLst/>
          </a:prstGeom>
          <a:noFill/>
          <a:ln>
            <a:noFill/>
          </a:ln>
        </p:spPr>
        <p:txBody>
          <a:bodyPr spcFirstLastPara="1" wrap="square" lIns="0" tIns="45700" rIns="0" bIns="45700" anchor="t" anchorCtr="0">
            <a:normAutofit/>
          </a:bodyPr>
          <a:lstStyle>
            <a:lvl1pPr marL="457200" lvl="0" indent="-323850" algn="l">
              <a:lnSpc>
                <a:spcPct val="90000"/>
              </a:lnSpc>
              <a:spcBef>
                <a:spcPts val="900"/>
              </a:spcBef>
              <a:spcAft>
                <a:spcPts val="0"/>
              </a:spcAft>
              <a:buSzPts val="1500"/>
              <a:buChar char=" "/>
              <a:defRPr>
                <a:latin typeface="Arial"/>
                <a:ea typeface="Arial"/>
                <a:cs typeface="Arial"/>
                <a:sym typeface="Arial"/>
              </a:defRPr>
            </a:lvl1pPr>
            <a:lvl2pPr marL="914400" lvl="1" indent="-314325" algn="l">
              <a:lnSpc>
                <a:spcPct val="90000"/>
              </a:lnSpc>
              <a:spcBef>
                <a:spcPts val="150"/>
              </a:spcBef>
              <a:spcAft>
                <a:spcPts val="0"/>
              </a:spcAft>
              <a:buSzPts val="1350"/>
              <a:buChar char="◦"/>
              <a:defRPr>
                <a:latin typeface="Arial"/>
                <a:ea typeface="Arial"/>
                <a:cs typeface="Arial"/>
                <a:sym typeface="Arial"/>
              </a:defRPr>
            </a:lvl2pPr>
            <a:lvl3pPr marL="1371600" lvl="2" indent="-295275" algn="l">
              <a:lnSpc>
                <a:spcPct val="90000"/>
              </a:lnSpc>
              <a:spcBef>
                <a:spcPts val="300"/>
              </a:spcBef>
              <a:spcAft>
                <a:spcPts val="0"/>
              </a:spcAft>
              <a:buSzPts val="1050"/>
              <a:buChar char="◦"/>
              <a:defRPr>
                <a:latin typeface="Arial"/>
                <a:ea typeface="Arial"/>
                <a:cs typeface="Arial"/>
                <a:sym typeface="Arial"/>
              </a:defRPr>
            </a:lvl3pPr>
            <a:lvl4pPr marL="1828800" lvl="3" indent="-295275" algn="l">
              <a:lnSpc>
                <a:spcPct val="90000"/>
              </a:lnSpc>
              <a:spcBef>
                <a:spcPts val="300"/>
              </a:spcBef>
              <a:spcAft>
                <a:spcPts val="0"/>
              </a:spcAft>
              <a:buSzPts val="1050"/>
              <a:buChar char="◦"/>
              <a:defRPr>
                <a:latin typeface="Arial"/>
                <a:ea typeface="Arial"/>
                <a:cs typeface="Arial"/>
                <a:sym typeface="Arial"/>
              </a:defRPr>
            </a:lvl4pPr>
            <a:lvl5pPr marL="2286000" lvl="4" indent="-295275" algn="l">
              <a:lnSpc>
                <a:spcPct val="90000"/>
              </a:lnSpc>
              <a:spcBef>
                <a:spcPts val="300"/>
              </a:spcBef>
              <a:spcAft>
                <a:spcPts val="0"/>
              </a:spcAft>
              <a:buSzPts val="1050"/>
              <a:buChar char="◦"/>
              <a:defRPr>
                <a:latin typeface="Arial"/>
                <a:ea typeface="Arial"/>
                <a:cs typeface="Arial"/>
                <a:sym typeface="Arial"/>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66" name="Google Shape;66;p19"/>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9"/>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90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19"/>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69" name="Google Shape;69;p19"/>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
        <p:nvSpPr>
          <p:cNvPr id="70" name="Google Shape;70;p19"/>
          <p:cNvSpPr/>
          <p:nvPr/>
        </p:nvSpPr>
        <p:spPr>
          <a:xfrm>
            <a:off x="-43642" y="224676"/>
            <a:ext cx="9245831" cy="21495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71" name="Google Shape;71;p19"/>
          <p:cNvSpPr/>
          <p:nvPr/>
        </p:nvSpPr>
        <p:spPr>
          <a:xfrm>
            <a:off x="-43642" y="-43642"/>
            <a:ext cx="9245831" cy="39912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822960" y="214953"/>
            <a:ext cx="7543800" cy="108806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6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0"/>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0"/>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90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0"/>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77" name="Google Shape;77;p20"/>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
        <p:nvSpPr>
          <p:cNvPr id="78" name="Google Shape;78;p20"/>
          <p:cNvSpPr/>
          <p:nvPr/>
        </p:nvSpPr>
        <p:spPr>
          <a:xfrm>
            <a:off x="-43642" y="224676"/>
            <a:ext cx="9245831" cy="21495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79" name="Google Shape;79;p20"/>
          <p:cNvSpPr/>
          <p:nvPr/>
        </p:nvSpPr>
        <p:spPr>
          <a:xfrm>
            <a:off x="-43642" y="-43642"/>
            <a:ext cx="9245831" cy="39912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80"/>
        <p:cNvGrpSpPr/>
        <p:nvPr/>
      </p:nvGrpSpPr>
      <p:grpSpPr>
        <a:xfrm>
          <a:off x="0" y="0"/>
          <a:ext cx="0" cy="0"/>
          <a:chOff x="0" y="0"/>
          <a:chExt cx="0" cy="0"/>
        </a:xfrm>
      </p:grpSpPr>
      <p:sp>
        <p:nvSpPr>
          <p:cNvPr id="81" name="Google Shape;81;p21"/>
          <p:cNvSpPr/>
          <p:nvPr/>
        </p:nvSpPr>
        <p:spPr>
          <a:xfrm>
            <a:off x="2382" y="4800600"/>
            <a:ext cx="9141619" cy="342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p:nvPr/>
        </p:nvSpPr>
        <p:spPr>
          <a:xfrm>
            <a:off x="12" y="4750737"/>
            <a:ext cx="9141619" cy="4800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1"/>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1"/>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900">
                <a:solidFill>
                  <a:srgbClr val="FFFFF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1"/>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86" name="Google Shape;86;p21"/>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
        <p:nvSpPr>
          <p:cNvPr id="87" name="Google Shape;87;p21"/>
          <p:cNvSpPr/>
          <p:nvPr/>
        </p:nvSpPr>
        <p:spPr>
          <a:xfrm>
            <a:off x="-43642" y="224676"/>
            <a:ext cx="9245831" cy="21495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
        <p:nvSpPr>
          <p:cNvPr id="88" name="Google Shape;88;p21"/>
          <p:cNvSpPr/>
          <p:nvPr/>
        </p:nvSpPr>
        <p:spPr>
          <a:xfrm>
            <a:off x="-43642" y="-43642"/>
            <a:ext cx="9245831" cy="39912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89"/>
        <p:cNvGrpSpPr/>
        <p:nvPr/>
      </p:nvGrpSpPr>
      <p:grpSpPr>
        <a:xfrm>
          <a:off x="0" y="0"/>
          <a:ext cx="0" cy="0"/>
          <a:chOff x="0" y="0"/>
          <a:chExt cx="0" cy="0"/>
        </a:xfrm>
      </p:grpSpPr>
      <p:sp>
        <p:nvSpPr>
          <p:cNvPr id="90" name="Google Shape;90;p22"/>
          <p:cNvSpPr/>
          <p:nvPr/>
        </p:nvSpPr>
        <p:spPr>
          <a:xfrm>
            <a:off x="13" y="0"/>
            <a:ext cx="3038093"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2"/>
          <p:cNvSpPr/>
          <p:nvPr/>
        </p:nvSpPr>
        <p:spPr>
          <a:xfrm>
            <a:off x="3030053" y="0"/>
            <a:ext cx="48006"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2"/>
          <p:cNvSpPr txBox="1">
            <a:spLocks noGrp="1"/>
          </p:cNvSpPr>
          <p:nvPr>
            <p:ph type="title"/>
          </p:nvPr>
        </p:nvSpPr>
        <p:spPr>
          <a:xfrm>
            <a:off x="342900" y="445769"/>
            <a:ext cx="2400300" cy="17145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2700"/>
              <a:buFont typeface="Arial"/>
              <a:buNone/>
              <a:defRPr sz="2700" b="0">
                <a:solidFill>
                  <a:srgbClr val="FFFFFF"/>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22"/>
          <p:cNvSpPr txBox="1">
            <a:spLocks noGrp="1"/>
          </p:cNvSpPr>
          <p:nvPr>
            <p:ph type="body" idx="1"/>
          </p:nvPr>
        </p:nvSpPr>
        <p:spPr>
          <a:xfrm>
            <a:off x="3600450" y="548640"/>
            <a:ext cx="4869180" cy="3943350"/>
          </a:xfrm>
          <a:prstGeom prst="rect">
            <a:avLst/>
          </a:prstGeom>
          <a:noFill/>
          <a:ln>
            <a:noFill/>
          </a:ln>
        </p:spPr>
        <p:txBody>
          <a:bodyPr spcFirstLastPara="1" wrap="square" lIns="0" tIns="45700" rIns="0" bIns="45700" anchor="t" anchorCtr="0">
            <a:normAutofit/>
          </a:bodyPr>
          <a:lstStyle>
            <a:lvl1pPr marL="457200" lvl="0" indent="-323850" algn="l">
              <a:lnSpc>
                <a:spcPct val="90000"/>
              </a:lnSpc>
              <a:spcBef>
                <a:spcPts val="900"/>
              </a:spcBef>
              <a:spcAft>
                <a:spcPts val="0"/>
              </a:spcAft>
              <a:buSzPts val="1500"/>
              <a:buChar char=" "/>
              <a:defRPr>
                <a:latin typeface="Arial"/>
                <a:ea typeface="Arial"/>
                <a:cs typeface="Arial"/>
                <a:sym typeface="Arial"/>
              </a:defRPr>
            </a:lvl1pPr>
            <a:lvl2pPr marL="914400" lvl="1" indent="-314325" algn="l">
              <a:lnSpc>
                <a:spcPct val="90000"/>
              </a:lnSpc>
              <a:spcBef>
                <a:spcPts val="150"/>
              </a:spcBef>
              <a:spcAft>
                <a:spcPts val="0"/>
              </a:spcAft>
              <a:buSzPts val="1350"/>
              <a:buChar char="◦"/>
              <a:defRPr>
                <a:latin typeface="Arial"/>
                <a:ea typeface="Arial"/>
                <a:cs typeface="Arial"/>
                <a:sym typeface="Arial"/>
              </a:defRPr>
            </a:lvl2pPr>
            <a:lvl3pPr marL="1371600" lvl="2" indent="-295275" algn="l">
              <a:lnSpc>
                <a:spcPct val="90000"/>
              </a:lnSpc>
              <a:spcBef>
                <a:spcPts val="300"/>
              </a:spcBef>
              <a:spcAft>
                <a:spcPts val="0"/>
              </a:spcAft>
              <a:buSzPts val="1050"/>
              <a:buChar char="◦"/>
              <a:defRPr>
                <a:latin typeface="Arial"/>
                <a:ea typeface="Arial"/>
                <a:cs typeface="Arial"/>
                <a:sym typeface="Arial"/>
              </a:defRPr>
            </a:lvl3pPr>
            <a:lvl4pPr marL="1828800" lvl="3" indent="-295275" algn="l">
              <a:lnSpc>
                <a:spcPct val="90000"/>
              </a:lnSpc>
              <a:spcBef>
                <a:spcPts val="300"/>
              </a:spcBef>
              <a:spcAft>
                <a:spcPts val="0"/>
              </a:spcAft>
              <a:buSzPts val="1050"/>
              <a:buChar char="◦"/>
              <a:defRPr>
                <a:latin typeface="Arial"/>
                <a:ea typeface="Arial"/>
                <a:cs typeface="Arial"/>
                <a:sym typeface="Arial"/>
              </a:defRPr>
            </a:lvl4pPr>
            <a:lvl5pPr marL="2286000" lvl="4" indent="-295275" algn="l">
              <a:lnSpc>
                <a:spcPct val="90000"/>
              </a:lnSpc>
              <a:spcBef>
                <a:spcPts val="300"/>
              </a:spcBef>
              <a:spcAft>
                <a:spcPts val="0"/>
              </a:spcAft>
              <a:buSzPts val="1050"/>
              <a:buChar char="◦"/>
              <a:defRPr>
                <a:latin typeface="Arial"/>
                <a:ea typeface="Arial"/>
                <a:cs typeface="Arial"/>
                <a:sym typeface="Arial"/>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94" name="Google Shape;94;p22"/>
          <p:cNvSpPr txBox="1">
            <a:spLocks noGrp="1"/>
          </p:cNvSpPr>
          <p:nvPr>
            <p:ph type="body" idx="2"/>
          </p:nvPr>
        </p:nvSpPr>
        <p:spPr>
          <a:xfrm>
            <a:off x="342900" y="2194560"/>
            <a:ext cx="2400300" cy="25343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900"/>
              </a:spcBef>
              <a:spcAft>
                <a:spcPts val="0"/>
              </a:spcAft>
              <a:buSzPts val="1125"/>
              <a:buNone/>
              <a:defRPr sz="1125">
                <a:solidFill>
                  <a:srgbClr val="FFFFFF"/>
                </a:solidFill>
                <a:latin typeface="Arial"/>
                <a:ea typeface="Arial"/>
                <a:cs typeface="Arial"/>
                <a:sym typeface="Arial"/>
              </a:defRPr>
            </a:lvl1pPr>
            <a:lvl2pPr marL="914400" lvl="1" indent="-228600" algn="l">
              <a:lnSpc>
                <a:spcPct val="90000"/>
              </a:lnSpc>
              <a:spcBef>
                <a:spcPts val="150"/>
              </a:spcBef>
              <a:spcAft>
                <a:spcPts val="0"/>
              </a:spcAft>
              <a:buSzPts val="900"/>
              <a:buNone/>
              <a:defRPr sz="900"/>
            </a:lvl2pPr>
            <a:lvl3pPr marL="1371600" lvl="2" indent="-228600" algn="l">
              <a:lnSpc>
                <a:spcPct val="90000"/>
              </a:lnSpc>
              <a:spcBef>
                <a:spcPts val="300"/>
              </a:spcBef>
              <a:spcAft>
                <a:spcPts val="0"/>
              </a:spcAft>
              <a:buSzPts val="750"/>
              <a:buNone/>
              <a:defRPr sz="750"/>
            </a:lvl3pPr>
            <a:lvl4pPr marL="1828800" lvl="3" indent="-228600" algn="l">
              <a:lnSpc>
                <a:spcPct val="90000"/>
              </a:lnSpc>
              <a:spcBef>
                <a:spcPts val="300"/>
              </a:spcBef>
              <a:spcAft>
                <a:spcPts val="0"/>
              </a:spcAft>
              <a:buSzPts val="675"/>
              <a:buNone/>
              <a:defRPr sz="675"/>
            </a:lvl4pPr>
            <a:lvl5pPr marL="2286000" lvl="4" indent="-228600" algn="l">
              <a:lnSpc>
                <a:spcPct val="90000"/>
              </a:lnSpc>
              <a:spcBef>
                <a:spcPts val="300"/>
              </a:spcBef>
              <a:spcAft>
                <a:spcPts val="0"/>
              </a:spcAft>
              <a:buSzPts val="675"/>
              <a:buNone/>
              <a:defRPr sz="675"/>
            </a:lvl5pPr>
            <a:lvl6pPr marL="2743200" lvl="5" indent="-228600" algn="l">
              <a:lnSpc>
                <a:spcPct val="90000"/>
              </a:lnSpc>
              <a:spcBef>
                <a:spcPts val="300"/>
              </a:spcBef>
              <a:spcAft>
                <a:spcPts val="0"/>
              </a:spcAft>
              <a:buSzPts val="675"/>
              <a:buNone/>
              <a:defRPr sz="675"/>
            </a:lvl6pPr>
            <a:lvl7pPr marL="3200400" lvl="6" indent="-228600" algn="l">
              <a:lnSpc>
                <a:spcPct val="90000"/>
              </a:lnSpc>
              <a:spcBef>
                <a:spcPts val="300"/>
              </a:spcBef>
              <a:spcAft>
                <a:spcPts val="0"/>
              </a:spcAft>
              <a:buSzPts val="675"/>
              <a:buNone/>
              <a:defRPr sz="675"/>
            </a:lvl7pPr>
            <a:lvl8pPr marL="3657600" lvl="7" indent="-228600" algn="l">
              <a:lnSpc>
                <a:spcPct val="90000"/>
              </a:lnSpc>
              <a:spcBef>
                <a:spcPts val="300"/>
              </a:spcBef>
              <a:spcAft>
                <a:spcPts val="0"/>
              </a:spcAft>
              <a:buSzPts val="675"/>
              <a:buNone/>
              <a:defRPr sz="675"/>
            </a:lvl8pPr>
            <a:lvl9pPr marL="4114800" lvl="8" indent="-228600" algn="l">
              <a:lnSpc>
                <a:spcPct val="90000"/>
              </a:lnSpc>
              <a:spcBef>
                <a:spcPts val="300"/>
              </a:spcBef>
              <a:spcAft>
                <a:spcPts val="300"/>
              </a:spcAft>
              <a:buSzPts val="675"/>
              <a:buNone/>
              <a:defRPr sz="675"/>
            </a:lvl9pPr>
          </a:lstStyle>
          <a:p>
            <a:endParaRPr/>
          </a:p>
        </p:txBody>
      </p:sp>
      <p:sp>
        <p:nvSpPr>
          <p:cNvPr id="95" name="Google Shape;95;p22"/>
          <p:cNvSpPr txBox="1">
            <a:spLocks noGrp="1"/>
          </p:cNvSpPr>
          <p:nvPr>
            <p:ph type="dt" idx="10"/>
          </p:nvPr>
        </p:nvSpPr>
        <p:spPr>
          <a:xfrm>
            <a:off x="349134" y="4844839"/>
            <a:ext cx="1963883"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22"/>
          <p:cNvSpPr txBox="1">
            <a:spLocks noGrp="1"/>
          </p:cNvSpPr>
          <p:nvPr>
            <p:ph type="ftr" idx="11"/>
          </p:nvPr>
        </p:nvSpPr>
        <p:spPr>
          <a:xfrm>
            <a:off x="3600450" y="4844839"/>
            <a:ext cx="348615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900">
                <a:solidFill>
                  <a:schemeClr val="dk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22"/>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sz="788" b="0" i="0" u="none" strike="noStrike" cap="none">
                <a:solidFill>
                  <a:schemeClr val="dk2"/>
                </a:solidFill>
                <a:latin typeface="Arial"/>
                <a:ea typeface="Arial"/>
                <a:cs typeface="Arial"/>
                <a:sym typeface="Arial"/>
              </a:defRPr>
            </a:lvl1pPr>
            <a:lvl2pPr marL="0" lvl="1" indent="0" algn="r">
              <a:lnSpc>
                <a:spcPct val="100000"/>
              </a:lnSpc>
              <a:spcBef>
                <a:spcPts val="0"/>
              </a:spcBef>
              <a:spcAft>
                <a:spcPts val="0"/>
              </a:spcAft>
              <a:buNone/>
              <a:defRPr sz="788" b="0" i="0" u="none" strike="noStrike" cap="none">
                <a:solidFill>
                  <a:schemeClr val="dk2"/>
                </a:solidFill>
                <a:latin typeface="Arial"/>
                <a:ea typeface="Arial"/>
                <a:cs typeface="Arial"/>
                <a:sym typeface="Arial"/>
              </a:defRPr>
            </a:lvl2pPr>
            <a:lvl3pPr marL="0" lvl="2" indent="0" algn="r">
              <a:lnSpc>
                <a:spcPct val="100000"/>
              </a:lnSpc>
              <a:spcBef>
                <a:spcPts val="0"/>
              </a:spcBef>
              <a:spcAft>
                <a:spcPts val="0"/>
              </a:spcAft>
              <a:buNone/>
              <a:defRPr sz="788" b="0" i="0" u="none" strike="noStrike" cap="none">
                <a:solidFill>
                  <a:schemeClr val="dk2"/>
                </a:solidFill>
                <a:latin typeface="Arial"/>
                <a:ea typeface="Arial"/>
                <a:cs typeface="Arial"/>
                <a:sym typeface="Arial"/>
              </a:defRPr>
            </a:lvl3pPr>
            <a:lvl4pPr marL="0" lvl="3" indent="0" algn="r">
              <a:lnSpc>
                <a:spcPct val="100000"/>
              </a:lnSpc>
              <a:spcBef>
                <a:spcPts val="0"/>
              </a:spcBef>
              <a:spcAft>
                <a:spcPts val="0"/>
              </a:spcAft>
              <a:buNone/>
              <a:defRPr sz="788" b="0" i="0" u="none" strike="noStrike" cap="none">
                <a:solidFill>
                  <a:schemeClr val="dk2"/>
                </a:solidFill>
                <a:latin typeface="Arial"/>
                <a:ea typeface="Arial"/>
                <a:cs typeface="Arial"/>
                <a:sym typeface="Arial"/>
              </a:defRPr>
            </a:lvl4pPr>
            <a:lvl5pPr marL="0" lvl="4" indent="0" algn="r">
              <a:lnSpc>
                <a:spcPct val="100000"/>
              </a:lnSpc>
              <a:spcBef>
                <a:spcPts val="0"/>
              </a:spcBef>
              <a:spcAft>
                <a:spcPts val="0"/>
              </a:spcAft>
              <a:buNone/>
              <a:defRPr sz="788" b="0" i="0" u="none" strike="noStrike" cap="none">
                <a:solidFill>
                  <a:schemeClr val="dk2"/>
                </a:solidFill>
                <a:latin typeface="Arial"/>
                <a:ea typeface="Arial"/>
                <a:cs typeface="Arial"/>
                <a:sym typeface="Arial"/>
              </a:defRPr>
            </a:lvl5pPr>
            <a:lvl6pPr marL="0" lvl="5" indent="0" algn="r">
              <a:lnSpc>
                <a:spcPct val="100000"/>
              </a:lnSpc>
              <a:spcBef>
                <a:spcPts val="0"/>
              </a:spcBef>
              <a:spcAft>
                <a:spcPts val="0"/>
              </a:spcAft>
              <a:buNone/>
              <a:defRPr sz="788" b="0" i="0" u="none" strike="noStrike" cap="none">
                <a:solidFill>
                  <a:schemeClr val="dk2"/>
                </a:solidFill>
                <a:latin typeface="Arial"/>
                <a:ea typeface="Arial"/>
                <a:cs typeface="Arial"/>
                <a:sym typeface="Arial"/>
              </a:defRPr>
            </a:lvl6pPr>
            <a:lvl7pPr marL="0" lvl="6" indent="0" algn="r">
              <a:lnSpc>
                <a:spcPct val="100000"/>
              </a:lnSpc>
              <a:spcBef>
                <a:spcPts val="0"/>
              </a:spcBef>
              <a:spcAft>
                <a:spcPts val="0"/>
              </a:spcAft>
              <a:buNone/>
              <a:defRPr sz="788" b="0" i="0" u="none" strike="noStrike" cap="none">
                <a:solidFill>
                  <a:schemeClr val="dk2"/>
                </a:solidFill>
                <a:latin typeface="Arial"/>
                <a:ea typeface="Arial"/>
                <a:cs typeface="Arial"/>
                <a:sym typeface="Arial"/>
              </a:defRPr>
            </a:lvl7pPr>
            <a:lvl8pPr marL="0" lvl="7" indent="0" algn="r">
              <a:lnSpc>
                <a:spcPct val="100000"/>
              </a:lnSpc>
              <a:spcBef>
                <a:spcPts val="0"/>
              </a:spcBef>
              <a:spcAft>
                <a:spcPts val="0"/>
              </a:spcAft>
              <a:buNone/>
              <a:defRPr sz="788" b="0" i="0" u="none" strike="noStrike" cap="none">
                <a:solidFill>
                  <a:schemeClr val="dk2"/>
                </a:solidFill>
                <a:latin typeface="Arial"/>
                <a:ea typeface="Arial"/>
                <a:cs typeface="Arial"/>
                <a:sym typeface="Arial"/>
              </a:defRPr>
            </a:lvl8pPr>
            <a:lvl9pPr marL="0" lvl="8" indent="0" algn="r">
              <a:lnSpc>
                <a:spcPct val="100000"/>
              </a:lnSpc>
              <a:spcBef>
                <a:spcPts val="0"/>
              </a:spcBef>
              <a:spcAft>
                <a:spcPts val="0"/>
              </a:spcAft>
              <a:buNone/>
              <a:defRPr sz="788"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98" name="Google Shape;98;p22"/>
          <p:cNvPicPr preferRelativeResize="0"/>
          <p:nvPr/>
        </p:nvPicPr>
        <p:blipFill rotWithShape="1">
          <a:blip r:embed="rId2">
            <a:alphaModFix/>
          </a:blip>
          <a:srcRect/>
          <a:stretch/>
        </p:blipFill>
        <p:spPr>
          <a:xfrm>
            <a:off x="8515350" y="4526756"/>
            <a:ext cx="509544" cy="514350"/>
          </a:xfrm>
          <a:prstGeom prst="rect">
            <a:avLst/>
          </a:prstGeom>
          <a:noFill/>
          <a:ln>
            <a:noFill/>
          </a:ln>
          <a:effectLst>
            <a:outerShdw algn="ctr" rotWithShape="0">
              <a:srgbClr val="000000">
                <a:alpha val="84705"/>
              </a:srgbClr>
            </a:outerShdw>
          </a:effectLst>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3"/>
          <p:cNvSpPr/>
          <p:nvPr/>
        </p:nvSpPr>
        <p:spPr>
          <a:xfrm>
            <a:off x="2382" y="4800600"/>
            <a:ext cx="9141619" cy="342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3"/>
          <p:cNvSpPr/>
          <p:nvPr/>
        </p:nvSpPr>
        <p:spPr>
          <a:xfrm>
            <a:off x="12" y="4750737"/>
            <a:ext cx="9141619" cy="4800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3"/>
          <p:cNvSpPr txBox="1">
            <a:spLocks noGrp="1"/>
          </p:cNvSpPr>
          <p:nvPr>
            <p:ph type="title"/>
          </p:nvPr>
        </p:nvSpPr>
        <p:spPr>
          <a:xfrm>
            <a:off x="822960" y="214953"/>
            <a:ext cx="7543800" cy="1088068"/>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3600"/>
              <a:buFont typeface="Calibri"/>
              <a:buNone/>
              <a:defRPr sz="3600"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 name="Google Shape;9;p13"/>
          <p:cNvSpPr txBox="1">
            <a:spLocks noGrp="1"/>
          </p:cNvSpPr>
          <p:nvPr>
            <p:ph type="body" idx="1"/>
          </p:nvPr>
        </p:nvSpPr>
        <p:spPr>
          <a:xfrm>
            <a:off x="822960" y="1384301"/>
            <a:ext cx="7543800" cy="3017520"/>
          </a:xfrm>
          <a:prstGeom prst="rect">
            <a:avLst/>
          </a:prstGeom>
          <a:noFill/>
          <a:ln>
            <a:noFill/>
          </a:ln>
        </p:spPr>
        <p:txBody>
          <a:bodyPr spcFirstLastPara="1" wrap="square" lIns="0" tIns="45700" rIns="0" bIns="45700" anchor="t" anchorCtr="0">
            <a:normAutofit/>
          </a:bodyPr>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4325" algn="l" rtl="0">
              <a:lnSpc>
                <a:spcPct val="90000"/>
              </a:lnSpc>
              <a:spcBef>
                <a:spcPts val="150"/>
              </a:spcBef>
              <a:spcAft>
                <a:spcPts val="0"/>
              </a:spcAft>
              <a:buClr>
                <a:schemeClr val="accent1"/>
              </a:buClr>
              <a:buSzPts val="1350"/>
              <a:buFont typeface="Calibri"/>
              <a:buChar char="◦"/>
              <a:defRPr sz="1350" b="0" i="0" u="none" strike="noStrike" cap="none">
                <a:solidFill>
                  <a:srgbClr val="3F3F3F"/>
                </a:solidFill>
                <a:latin typeface="Calibri"/>
                <a:ea typeface="Calibri"/>
                <a:cs typeface="Calibri"/>
                <a:sym typeface="Calibri"/>
              </a:defRPr>
            </a:lvl2pPr>
            <a:lvl3pPr marL="1371600" marR="0" lvl="2" indent="-295275" algn="l" rtl="0">
              <a:lnSpc>
                <a:spcPct val="90000"/>
              </a:lnSpc>
              <a:spcBef>
                <a:spcPts val="300"/>
              </a:spcBef>
              <a:spcAft>
                <a:spcPts val="0"/>
              </a:spcAft>
              <a:buClr>
                <a:schemeClr val="accent1"/>
              </a:buClr>
              <a:buSzPts val="1050"/>
              <a:buFont typeface="Calibri"/>
              <a:buChar char="◦"/>
              <a:defRPr sz="1050" b="0" i="0" u="none" strike="noStrike" cap="none">
                <a:solidFill>
                  <a:srgbClr val="3F3F3F"/>
                </a:solidFill>
                <a:latin typeface="Calibri"/>
                <a:ea typeface="Calibri"/>
                <a:cs typeface="Calibri"/>
                <a:sym typeface="Calibri"/>
              </a:defRPr>
            </a:lvl3pPr>
            <a:lvl4pPr marL="1828800" marR="0" lvl="3" indent="-295275" algn="l" rtl="0">
              <a:lnSpc>
                <a:spcPct val="90000"/>
              </a:lnSpc>
              <a:spcBef>
                <a:spcPts val="300"/>
              </a:spcBef>
              <a:spcAft>
                <a:spcPts val="0"/>
              </a:spcAft>
              <a:buClr>
                <a:schemeClr val="accent1"/>
              </a:buClr>
              <a:buSzPts val="1050"/>
              <a:buFont typeface="Calibri"/>
              <a:buChar char="◦"/>
              <a:defRPr sz="1050" b="0" i="0" u="none" strike="noStrike" cap="none">
                <a:solidFill>
                  <a:srgbClr val="3F3F3F"/>
                </a:solidFill>
                <a:latin typeface="Calibri"/>
                <a:ea typeface="Calibri"/>
                <a:cs typeface="Calibri"/>
                <a:sym typeface="Calibri"/>
              </a:defRPr>
            </a:lvl4pPr>
            <a:lvl5pPr marL="2286000" marR="0" lvl="4" indent="-295275" algn="l" rtl="0">
              <a:lnSpc>
                <a:spcPct val="90000"/>
              </a:lnSpc>
              <a:spcBef>
                <a:spcPts val="300"/>
              </a:spcBef>
              <a:spcAft>
                <a:spcPts val="0"/>
              </a:spcAft>
              <a:buClr>
                <a:schemeClr val="accent1"/>
              </a:buClr>
              <a:buSzPts val="1050"/>
              <a:buFont typeface="Calibri"/>
              <a:buChar char="◦"/>
              <a:defRPr sz="1050" b="0" i="0" u="none" strike="noStrike" cap="none">
                <a:solidFill>
                  <a:srgbClr val="3F3F3F"/>
                </a:solidFill>
                <a:latin typeface="Calibri"/>
                <a:ea typeface="Calibri"/>
                <a:cs typeface="Calibri"/>
                <a:sym typeface="Calibri"/>
              </a:defRPr>
            </a:lvl5pPr>
            <a:lvl6pPr marL="2743200" marR="0" lvl="5" indent="-295275" algn="l" rtl="0">
              <a:lnSpc>
                <a:spcPct val="90000"/>
              </a:lnSpc>
              <a:spcBef>
                <a:spcPts val="300"/>
              </a:spcBef>
              <a:spcAft>
                <a:spcPts val="0"/>
              </a:spcAft>
              <a:buClr>
                <a:schemeClr val="accent1"/>
              </a:buClr>
              <a:buSzPts val="1050"/>
              <a:buFont typeface="Calibri"/>
              <a:buChar char="◦"/>
              <a:defRPr sz="1050" b="0" i="0" u="none" strike="noStrike" cap="none">
                <a:solidFill>
                  <a:srgbClr val="3F3F3F"/>
                </a:solidFill>
                <a:latin typeface="Calibri"/>
                <a:ea typeface="Calibri"/>
                <a:cs typeface="Calibri"/>
                <a:sym typeface="Calibri"/>
              </a:defRPr>
            </a:lvl6pPr>
            <a:lvl7pPr marL="3200400" marR="0" lvl="6" indent="-295275" algn="l" rtl="0">
              <a:lnSpc>
                <a:spcPct val="90000"/>
              </a:lnSpc>
              <a:spcBef>
                <a:spcPts val="300"/>
              </a:spcBef>
              <a:spcAft>
                <a:spcPts val="0"/>
              </a:spcAft>
              <a:buClr>
                <a:schemeClr val="accent1"/>
              </a:buClr>
              <a:buSzPts val="1050"/>
              <a:buFont typeface="Calibri"/>
              <a:buChar char="◦"/>
              <a:defRPr sz="1050" b="0" i="0" u="none" strike="noStrike" cap="none">
                <a:solidFill>
                  <a:srgbClr val="3F3F3F"/>
                </a:solidFill>
                <a:latin typeface="Calibri"/>
                <a:ea typeface="Calibri"/>
                <a:cs typeface="Calibri"/>
                <a:sym typeface="Calibri"/>
              </a:defRPr>
            </a:lvl7pPr>
            <a:lvl8pPr marL="3657600" marR="0" lvl="7" indent="-295275" algn="l" rtl="0">
              <a:lnSpc>
                <a:spcPct val="90000"/>
              </a:lnSpc>
              <a:spcBef>
                <a:spcPts val="300"/>
              </a:spcBef>
              <a:spcAft>
                <a:spcPts val="0"/>
              </a:spcAft>
              <a:buClr>
                <a:schemeClr val="accent1"/>
              </a:buClr>
              <a:buSzPts val="1050"/>
              <a:buFont typeface="Calibri"/>
              <a:buChar char="◦"/>
              <a:defRPr sz="1050" b="0" i="0" u="none" strike="noStrike" cap="none">
                <a:solidFill>
                  <a:srgbClr val="3F3F3F"/>
                </a:solidFill>
                <a:latin typeface="Calibri"/>
                <a:ea typeface="Calibri"/>
                <a:cs typeface="Calibri"/>
                <a:sym typeface="Calibri"/>
              </a:defRPr>
            </a:lvl8pPr>
            <a:lvl9pPr marL="4114800" marR="0" lvl="8" indent="-295275" algn="l" rtl="0">
              <a:lnSpc>
                <a:spcPct val="90000"/>
              </a:lnSpc>
              <a:spcBef>
                <a:spcPts val="300"/>
              </a:spcBef>
              <a:spcAft>
                <a:spcPts val="300"/>
              </a:spcAft>
              <a:buClr>
                <a:schemeClr val="accent1"/>
              </a:buClr>
              <a:buSzPts val="1050"/>
              <a:buFont typeface="Calibri"/>
              <a:buChar char="◦"/>
              <a:defRPr sz="1050" b="0" i="0" u="none" strike="noStrike" cap="none">
                <a:solidFill>
                  <a:srgbClr val="3F3F3F"/>
                </a:solidFill>
                <a:latin typeface="Calibri"/>
                <a:ea typeface="Calibri"/>
                <a:cs typeface="Calibri"/>
                <a:sym typeface="Calibri"/>
              </a:defRPr>
            </a:lvl9pPr>
          </a:lstStyle>
          <a:p>
            <a:endParaRPr/>
          </a:p>
        </p:txBody>
      </p:sp>
      <p:sp>
        <p:nvSpPr>
          <p:cNvPr id="10" name="Google Shape;10;p13"/>
          <p:cNvSpPr txBox="1">
            <a:spLocks noGrp="1"/>
          </p:cNvSpPr>
          <p:nvPr>
            <p:ph type="dt" idx="10"/>
          </p:nvPr>
        </p:nvSpPr>
        <p:spPr>
          <a:xfrm>
            <a:off x="822961" y="4844839"/>
            <a:ext cx="1854203" cy="273844"/>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675" b="0" i="0" u="none" strike="noStrike" cap="none">
                <a:solidFill>
                  <a:srgbClr val="FFFFFF"/>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 name="Google Shape;11;p13"/>
          <p:cNvSpPr txBox="1">
            <a:spLocks noGrp="1"/>
          </p:cNvSpPr>
          <p:nvPr>
            <p:ph type="ftr" idx="11"/>
          </p:nvPr>
        </p:nvSpPr>
        <p:spPr>
          <a:xfrm>
            <a:off x="2764639" y="4844839"/>
            <a:ext cx="3617103" cy="273844"/>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675" b="1" i="0" u="none" strike="noStrike" cap="none">
                <a:solidFill>
                  <a:srgbClr val="FFFFFF"/>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 name="Google Shape;12;p13"/>
          <p:cNvSpPr txBox="1">
            <a:spLocks noGrp="1"/>
          </p:cNvSpPr>
          <p:nvPr>
            <p:ph type="sldNum" idx="12"/>
          </p:nvPr>
        </p:nvSpPr>
        <p:spPr>
          <a:xfrm>
            <a:off x="7425344" y="4844839"/>
            <a:ext cx="984019" cy="273844"/>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None/>
              <a:defRPr sz="788" b="0" i="0" u="none" strike="noStrike" cap="none">
                <a:solidFill>
                  <a:srgbClr val="FFFFFF"/>
                </a:solidFill>
                <a:latin typeface="Arial"/>
                <a:ea typeface="Arial"/>
                <a:cs typeface="Arial"/>
                <a:sym typeface="Arial"/>
              </a:defRPr>
            </a:lvl1pPr>
            <a:lvl2pPr marL="0" marR="0" lvl="1" indent="0" algn="r" rtl="0">
              <a:lnSpc>
                <a:spcPct val="100000"/>
              </a:lnSpc>
              <a:spcBef>
                <a:spcPts val="0"/>
              </a:spcBef>
              <a:spcAft>
                <a:spcPts val="0"/>
              </a:spcAft>
              <a:buNone/>
              <a:defRPr sz="788" b="0" i="0" u="none" strike="noStrike" cap="none">
                <a:solidFill>
                  <a:srgbClr val="FFFFFF"/>
                </a:solidFill>
                <a:latin typeface="Arial"/>
                <a:ea typeface="Arial"/>
                <a:cs typeface="Arial"/>
                <a:sym typeface="Arial"/>
              </a:defRPr>
            </a:lvl2pPr>
            <a:lvl3pPr marL="0" marR="0" lvl="2" indent="0" algn="r" rtl="0">
              <a:lnSpc>
                <a:spcPct val="100000"/>
              </a:lnSpc>
              <a:spcBef>
                <a:spcPts val="0"/>
              </a:spcBef>
              <a:spcAft>
                <a:spcPts val="0"/>
              </a:spcAft>
              <a:buNone/>
              <a:defRPr sz="788" b="0" i="0" u="none" strike="noStrike" cap="none">
                <a:solidFill>
                  <a:srgbClr val="FFFFFF"/>
                </a:solidFill>
                <a:latin typeface="Arial"/>
                <a:ea typeface="Arial"/>
                <a:cs typeface="Arial"/>
                <a:sym typeface="Arial"/>
              </a:defRPr>
            </a:lvl3pPr>
            <a:lvl4pPr marL="0" marR="0" lvl="3" indent="0" algn="r" rtl="0">
              <a:lnSpc>
                <a:spcPct val="100000"/>
              </a:lnSpc>
              <a:spcBef>
                <a:spcPts val="0"/>
              </a:spcBef>
              <a:spcAft>
                <a:spcPts val="0"/>
              </a:spcAft>
              <a:buNone/>
              <a:defRPr sz="788" b="0" i="0" u="none" strike="noStrike" cap="none">
                <a:solidFill>
                  <a:srgbClr val="FFFFFF"/>
                </a:solidFill>
                <a:latin typeface="Arial"/>
                <a:ea typeface="Arial"/>
                <a:cs typeface="Arial"/>
                <a:sym typeface="Arial"/>
              </a:defRPr>
            </a:lvl4pPr>
            <a:lvl5pPr marL="0" marR="0" lvl="4" indent="0" algn="r" rtl="0">
              <a:lnSpc>
                <a:spcPct val="100000"/>
              </a:lnSpc>
              <a:spcBef>
                <a:spcPts val="0"/>
              </a:spcBef>
              <a:spcAft>
                <a:spcPts val="0"/>
              </a:spcAft>
              <a:buNone/>
              <a:defRPr sz="788" b="0" i="0" u="none" strike="noStrike" cap="none">
                <a:solidFill>
                  <a:srgbClr val="FFFFFF"/>
                </a:solidFill>
                <a:latin typeface="Arial"/>
                <a:ea typeface="Arial"/>
                <a:cs typeface="Arial"/>
                <a:sym typeface="Arial"/>
              </a:defRPr>
            </a:lvl5pPr>
            <a:lvl6pPr marL="0" marR="0" lvl="5" indent="0" algn="r" rtl="0">
              <a:lnSpc>
                <a:spcPct val="100000"/>
              </a:lnSpc>
              <a:spcBef>
                <a:spcPts val="0"/>
              </a:spcBef>
              <a:spcAft>
                <a:spcPts val="0"/>
              </a:spcAft>
              <a:buNone/>
              <a:defRPr sz="788" b="0" i="0" u="none" strike="noStrike" cap="none">
                <a:solidFill>
                  <a:srgbClr val="FFFFFF"/>
                </a:solidFill>
                <a:latin typeface="Arial"/>
                <a:ea typeface="Arial"/>
                <a:cs typeface="Arial"/>
                <a:sym typeface="Arial"/>
              </a:defRPr>
            </a:lvl6pPr>
            <a:lvl7pPr marL="0" marR="0" lvl="6" indent="0" algn="r" rtl="0">
              <a:lnSpc>
                <a:spcPct val="100000"/>
              </a:lnSpc>
              <a:spcBef>
                <a:spcPts val="0"/>
              </a:spcBef>
              <a:spcAft>
                <a:spcPts val="0"/>
              </a:spcAft>
              <a:buNone/>
              <a:defRPr sz="788" b="0" i="0" u="none" strike="noStrike" cap="none">
                <a:solidFill>
                  <a:srgbClr val="FFFFFF"/>
                </a:solidFill>
                <a:latin typeface="Arial"/>
                <a:ea typeface="Arial"/>
                <a:cs typeface="Arial"/>
                <a:sym typeface="Arial"/>
              </a:defRPr>
            </a:lvl7pPr>
            <a:lvl8pPr marL="0" marR="0" lvl="7" indent="0" algn="r" rtl="0">
              <a:lnSpc>
                <a:spcPct val="100000"/>
              </a:lnSpc>
              <a:spcBef>
                <a:spcPts val="0"/>
              </a:spcBef>
              <a:spcAft>
                <a:spcPts val="0"/>
              </a:spcAft>
              <a:buNone/>
              <a:defRPr sz="788" b="0" i="0" u="none" strike="noStrike" cap="none">
                <a:solidFill>
                  <a:srgbClr val="FFFFFF"/>
                </a:solidFill>
                <a:latin typeface="Arial"/>
                <a:ea typeface="Arial"/>
                <a:cs typeface="Arial"/>
                <a:sym typeface="Arial"/>
              </a:defRPr>
            </a:lvl8pPr>
            <a:lvl9pPr marL="0" marR="0" lvl="8" indent="0" algn="r" rtl="0">
              <a:lnSpc>
                <a:spcPct val="100000"/>
              </a:lnSpc>
              <a:spcBef>
                <a:spcPts val="0"/>
              </a:spcBef>
              <a:spcAft>
                <a:spcPts val="0"/>
              </a:spcAft>
              <a:buNone/>
              <a:defRPr sz="788"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subset.cuahsi.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subset.cuahsi.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4.gif"/><Relationship Id="rId5" Type="http://schemas.openxmlformats.org/officeDocument/2006/relationships/image" Target="../media/image23.pn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
          <p:cNvSpPr txBox="1">
            <a:spLocks noGrp="1"/>
          </p:cNvSpPr>
          <p:nvPr>
            <p:ph type="subTitle" idx="1"/>
          </p:nvPr>
        </p:nvSpPr>
        <p:spPr>
          <a:xfrm>
            <a:off x="111400" y="1547850"/>
            <a:ext cx="4631700" cy="1512300"/>
          </a:xfrm>
          <a:prstGeom prst="rect">
            <a:avLst/>
          </a:prstGeom>
          <a:noFill/>
          <a:ln>
            <a:noFill/>
          </a:ln>
        </p:spPr>
        <p:txBody>
          <a:bodyPr spcFirstLastPara="1" wrap="square" lIns="91425" tIns="91425" rIns="91425" bIns="91425" anchor="t" anchorCtr="0">
            <a:noAutofit/>
          </a:bodyPr>
          <a:lstStyle/>
          <a:p>
            <a:pPr marL="0" lvl="0" indent="0" algn="ctr" rtl="0">
              <a:spcBef>
                <a:spcPts val="900"/>
              </a:spcBef>
              <a:spcAft>
                <a:spcPts val="0"/>
              </a:spcAft>
              <a:buClr>
                <a:schemeClr val="dk1"/>
              </a:buClr>
              <a:buSzPts val="1100"/>
              <a:buFont typeface="Arial"/>
              <a:buNone/>
            </a:pPr>
            <a:r>
              <a:rPr lang="en-US" sz="1600"/>
              <a:t>Anthony M Castronova</a:t>
            </a:r>
            <a:r>
              <a:rPr lang="en-US" sz="1600" baseline="30000"/>
              <a:t>1</a:t>
            </a:r>
            <a:r>
              <a:rPr lang="en-US" sz="1600"/>
              <a:t>, Danielle Tijerina</a:t>
            </a:r>
            <a:r>
              <a:rPr lang="en-US" sz="1600" baseline="30000"/>
              <a:t>2</a:t>
            </a:r>
            <a:r>
              <a:rPr lang="en-US" sz="1600"/>
              <a:t>, Scott Black</a:t>
            </a:r>
            <a:r>
              <a:rPr lang="en-US" sz="1600" baseline="30000"/>
              <a:t>3</a:t>
            </a:r>
            <a:r>
              <a:rPr lang="en-US" sz="1600"/>
              <a:t>, David G Tarboton</a:t>
            </a:r>
            <a:r>
              <a:rPr lang="en-US" sz="1600" baseline="30000"/>
              <a:t>4</a:t>
            </a:r>
            <a:r>
              <a:rPr lang="en-US" sz="1600"/>
              <a:t>, Laura E Condon</a:t>
            </a:r>
            <a:r>
              <a:rPr lang="en-US" sz="1600" baseline="30000"/>
              <a:t>5</a:t>
            </a:r>
            <a:r>
              <a:rPr lang="en-US" sz="1600"/>
              <a:t>, Hoang Tran</a:t>
            </a:r>
            <a:r>
              <a:rPr lang="en-US" sz="1600" baseline="30000"/>
              <a:t>6</a:t>
            </a:r>
            <a:r>
              <a:rPr lang="en-US" sz="1600"/>
              <a:t>, Ahmad Rezaii</a:t>
            </a:r>
            <a:r>
              <a:rPr lang="en-US" sz="1600" baseline="30000"/>
              <a:t>7</a:t>
            </a:r>
            <a:r>
              <a:rPr lang="en-US" sz="1600"/>
              <a:t>, Catherine Olschanowsky</a:t>
            </a:r>
            <a:r>
              <a:rPr lang="en-US" sz="1600" baseline="30000"/>
              <a:t>8</a:t>
            </a:r>
            <a:r>
              <a:rPr lang="en-US" sz="1600"/>
              <a:t>, Shweta Purawat</a:t>
            </a:r>
            <a:r>
              <a:rPr lang="en-US" sz="1600" baseline="30000"/>
              <a:t>9</a:t>
            </a:r>
            <a:r>
              <a:rPr lang="en-US" sz="1600"/>
              <a:t>, Jerad Bales</a:t>
            </a:r>
            <a:r>
              <a:rPr lang="en-US" sz="1600" baseline="30000"/>
              <a:t>1</a:t>
            </a:r>
            <a:r>
              <a:rPr lang="en-US" sz="1600"/>
              <a:t>, Michelle Strout</a:t>
            </a:r>
            <a:r>
              <a:rPr lang="en-US" sz="1600" baseline="30000"/>
              <a:t>10</a:t>
            </a:r>
            <a:r>
              <a:rPr lang="en-US" sz="1600"/>
              <a:t>, Ilkay Altintas</a:t>
            </a:r>
            <a:r>
              <a:rPr lang="en-US" sz="1600" baseline="30000"/>
              <a:t>9</a:t>
            </a:r>
            <a:r>
              <a:rPr lang="en-US" sz="1600"/>
              <a:t>, Lisa Gallagher</a:t>
            </a:r>
            <a:r>
              <a:rPr lang="en-US" sz="1600" baseline="30000"/>
              <a:t>11</a:t>
            </a:r>
            <a:r>
              <a:rPr lang="en-US" sz="1600"/>
              <a:t> and Reed M Maxwell</a:t>
            </a:r>
            <a:r>
              <a:rPr lang="en-US" sz="1600" baseline="30000"/>
              <a:t>12</a:t>
            </a:r>
            <a:endParaRPr sz="1200"/>
          </a:p>
          <a:p>
            <a:pPr marL="0" lvl="0" indent="0" algn="ctr" rtl="0">
              <a:lnSpc>
                <a:spcPct val="90000"/>
              </a:lnSpc>
              <a:spcBef>
                <a:spcPts val="150"/>
              </a:spcBef>
              <a:spcAft>
                <a:spcPts val="0"/>
              </a:spcAft>
              <a:buSzPts val="1000"/>
              <a:buNone/>
            </a:pPr>
            <a:endParaRPr sz="1300" baseline="30000"/>
          </a:p>
          <a:p>
            <a:pPr marL="0" lvl="0" indent="0" algn="ctr" rtl="0">
              <a:spcBef>
                <a:spcPts val="900"/>
              </a:spcBef>
              <a:spcAft>
                <a:spcPts val="150"/>
              </a:spcAft>
              <a:buClr>
                <a:schemeClr val="dk1"/>
              </a:buClr>
              <a:buSzPts val="1100"/>
              <a:buFont typeface="Arial"/>
              <a:buNone/>
            </a:pPr>
            <a:r>
              <a:rPr lang="en-US" sz="900" i="1"/>
              <a:t>(1)Consortium of Universities for the Advancement of Hydrological Science, Washington, DC, United States, (2)Colorado School of Mines, Golden, CO, United States, (3)Utah State University, Utah Water Research Laboratory, Logan, United States, (4)Utah State University, Logan, UT, United States, (5)University of Arizona, Hydrology and Atmospheric Sciences, Tucson, AZ, United States, (6)Colorado School of Mines, Department of Geology and Geological Engineering, Golden, CO, United States, (7)Boise State University, Boise, United States, (8)Boise State University, Computer Science, Boise, ID, United States, (9)University of California San Diego, La Jolla, CA, United States, (10)University of Arizona, Computer Science, Tucson, AZ, United States, (11)Colorado School of Mines, Integrated Groundwater Modeling Center, Golden, CO, United States, (12)Princeton University, Princeton, NJ, United States</a:t>
            </a:r>
            <a:endParaRPr sz="900" i="1" baseline="30000"/>
          </a:p>
        </p:txBody>
      </p:sp>
      <p:sp>
        <p:nvSpPr>
          <p:cNvPr id="134" name="Google Shape;134;p1"/>
          <p:cNvSpPr txBox="1">
            <a:spLocks noGrp="1"/>
          </p:cNvSpPr>
          <p:nvPr>
            <p:ph type="ctrTitle"/>
          </p:nvPr>
        </p:nvSpPr>
        <p:spPr>
          <a:xfrm>
            <a:off x="0" y="-440650"/>
            <a:ext cx="9144000" cy="1670700"/>
          </a:xfrm>
          <a:prstGeom prst="rect">
            <a:avLst/>
          </a:prstGeom>
          <a:noFill/>
          <a:ln>
            <a:noFill/>
          </a:ln>
        </p:spPr>
        <p:txBody>
          <a:bodyPr spcFirstLastPara="1" wrap="square" lIns="91425" tIns="91425" rIns="91425" bIns="91425" anchor="b" anchorCtr="0">
            <a:noAutofit/>
          </a:bodyPr>
          <a:lstStyle/>
          <a:p>
            <a:pPr marL="0" lvl="0" indent="0" algn="ctr" rtl="0">
              <a:lnSpc>
                <a:spcPct val="85000"/>
              </a:lnSpc>
              <a:spcBef>
                <a:spcPts val="0"/>
              </a:spcBef>
              <a:spcAft>
                <a:spcPts val="0"/>
              </a:spcAft>
              <a:buClr>
                <a:srgbClr val="262626"/>
              </a:buClr>
              <a:buSzPts val="2400"/>
              <a:buFont typeface="Calibri"/>
              <a:buNone/>
            </a:pPr>
            <a:r>
              <a:rPr lang="en-US" sz="3200"/>
              <a:t>Cloud Software for enabling community-oriented integrated hydrologic modeling</a:t>
            </a:r>
            <a:endParaRPr sz="3200"/>
          </a:p>
        </p:txBody>
      </p:sp>
      <p:pic>
        <p:nvPicPr>
          <p:cNvPr id="135" name="Google Shape;135;p1"/>
          <p:cNvPicPr preferRelativeResize="0"/>
          <p:nvPr/>
        </p:nvPicPr>
        <p:blipFill rotWithShape="1">
          <a:blip r:embed="rId3">
            <a:alphaModFix/>
          </a:blip>
          <a:srcRect/>
          <a:stretch/>
        </p:blipFill>
        <p:spPr>
          <a:xfrm>
            <a:off x="5261002" y="4055228"/>
            <a:ext cx="1330225" cy="454650"/>
          </a:xfrm>
          <a:prstGeom prst="rect">
            <a:avLst/>
          </a:prstGeom>
          <a:noFill/>
          <a:ln>
            <a:noFill/>
          </a:ln>
        </p:spPr>
      </p:pic>
      <p:pic>
        <p:nvPicPr>
          <p:cNvPr id="136" name="Google Shape;136;p1"/>
          <p:cNvPicPr preferRelativeResize="0"/>
          <p:nvPr/>
        </p:nvPicPr>
        <p:blipFill>
          <a:blip r:embed="rId4">
            <a:alphaModFix/>
          </a:blip>
          <a:stretch>
            <a:fillRect/>
          </a:stretch>
        </p:blipFill>
        <p:spPr>
          <a:xfrm>
            <a:off x="7110375" y="3993574"/>
            <a:ext cx="1422900" cy="573475"/>
          </a:xfrm>
          <a:prstGeom prst="rect">
            <a:avLst/>
          </a:prstGeom>
          <a:noFill/>
          <a:ln>
            <a:noFill/>
          </a:ln>
        </p:spPr>
      </p:pic>
      <p:pic>
        <p:nvPicPr>
          <p:cNvPr id="137" name="Google Shape;137;p1"/>
          <p:cNvPicPr preferRelativeResize="0"/>
          <p:nvPr/>
        </p:nvPicPr>
        <p:blipFill rotWithShape="1">
          <a:blip r:embed="rId5">
            <a:alphaModFix/>
          </a:blip>
          <a:srcRect t="10454" r="49733" b="3361"/>
          <a:stretch/>
        </p:blipFill>
        <p:spPr>
          <a:xfrm>
            <a:off x="5060895" y="1689092"/>
            <a:ext cx="3586422" cy="1907075"/>
          </a:xfrm>
          <a:prstGeom prst="rect">
            <a:avLst/>
          </a:prstGeom>
          <a:noFill/>
          <a:ln w="9525" cap="flat" cmpd="sng">
            <a:solidFill>
              <a:schemeClr val="dk2"/>
            </a:solidFill>
            <a:prstDash val="solid"/>
            <a:round/>
            <a:headEnd type="none" w="sm" len="sm"/>
            <a:tailEnd type="none" w="sm" len="sm"/>
          </a:ln>
        </p:spPr>
      </p:pic>
      <p:sp>
        <p:nvSpPr>
          <p:cNvPr id="138" name="Google Shape;138;p1"/>
          <p:cNvSpPr txBox="1"/>
          <p:nvPr/>
        </p:nvSpPr>
        <p:spPr>
          <a:xfrm>
            <a:off x="6107568" y="3545375"/>
            <a:ext cx="1893300" cy="35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US" sz="900" b="0" i="1" u="none" strike="noStrike" cap="none">
                <a:solidFill>
                  <a:srgbClr val="000000"/>
                </a:solidFill>
                <a:latin typeface="Arial"/>
                <a:ea typeface="Arial"/>
                <a:cs typeface="Arial"/>
                <a:sym typeface="Arial"/>
              </a:rPr>
              <a:t>Maxwell &amp; Condon, 2016</a:t>
            </a:r>
            <a:endParaRPr sz="900" b="0" i="1"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gab2dfe1705_0_68"/>
          <p:cNvSpPr txBox="1">
            <a:spLocks noGrp="1"/>
          </p:cNvSpPr>
          <p:nvPr>
            <p:ph type="title"/>
          </p:nvPr>
        </p:nvSpPr>
        <p:spPr>
          <a:xfrm>
            <a:off x="311700" y="282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Advanced CI will enable us to support a wide variety of research and educational use cases</a:t>
            </a:r>
            <a:endParaRPr sz="2800"/>
          </a:p>
        </p:txBody>
      </p:sp>
      <p:sp>
        <p:nvSpPr>
          <p:cNvPr id="243" name="Google Shape;243;gab2dfe1705_0_68"/>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
        <p:nvSpPr>
          <p:cNvPr id="244" name="Google Shape;244;gab2dfe1705_0_68"/>
          <p:cNvSpPr/>
          <p:nvPr/>
        </p:nvSpPr>
        <p:spPr>
          <a:xfrm>
            <a:off x="1092400" y="1369075"/>
            <a:ext cx="1925100" cy="609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CUAHSI Subsetting Server</a:t>
            </a:r>
            <a:endParaRPr/>
          </a:p>
        </p:txBody>
      </p:sp>
      <p:sp>
        <p:nvSpPr>
          <p:cNvPr id="245" name="Google Shape;245;gab2dfe1705_0_68"/>
          <p:cNvSpPr/>
          <p:nvPr/>
        </p:nvSpPr>
        <p:spPr>
          <a:xfrm>
            <a:off x="311700" y="2242375"/>
            <a:ext cx="801300" cy="248100"/>
          </a:xfrm>
          <a:prstGeom prst="rect">
            <a:avLst/>
          </a:prstGeom>
          <a:solidFill>
            <a:srgbClr val="EA9999"/>
          </a:solidFill>
          <a:ln w="9525" cap="flat" cmpd="sng">
            <a:solidFill>
              <a:srgbClr val="99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Worker </a:t>
            </a:r>
            <a:endParaRPr/>
          </a:p>
        </p:txBody>
      </p:sp>
      <p:sp>
        <p:nvSpPr>
          <p:cNvPr id="246" name="Google Shape;246;gab2dfe1705_0_68"/>
          <p:cNvSpPr/>
          <p:nvPr/>
        </p:nvSpPr>
        <p:spPr>
          <a:xfrm>
            <a:off x="2946600" y="2242375"/>
            <a:ext cx="801300" cy="248100"/>
          </a:xfrm>
          <a:prstGeom prst="rect">
            <a:avLst/>
          </a:prstGeom>
          <a:solidFill>
            <a:srgbClr val="EA9999"/>
          </a:solidFill>
          <a:ln w="9525" cap="flat" cmpd="sng">
            <a:solidFill>
              <a:srgbClr val="99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Worker </a:t>
            </a:r>
            <a:endParaRPr/>
          </a:p>
        </p:txBody>
      </p:sp>
      <p:sp>
        <p:nvSpPr>
          <p:cNvPr id="247" name="Google Shape;247;gab2dfe1705_0_68"/>
          <p:cNvSpPr/>
          <p:nvPr/>
        </p:nvSpPr>
        <p:spPr>
          <a:xfrm>
            <a:off x="2068300" y="2242375"/>
            <a:ext cx="801300" cy="248100"/>
          </a:xfrm>
          <a:prstGeom prst="rect">
            <a:avLst/>
          </a:prstGeom>
          <a:solidFill>
            <a:srgbClr val="EA9999"/>
          </a:solidFill>
          <a:ln w="9525" cap="flat" cmpd="sng">
            <a:solidFill>
              <a:srgbClr val="99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Worker </a:t>
            </a:r>
            <a:endParaRPr/>
          </a:p>
        </p:txBody>
      </p:sp>
      <p:sp>
        <p:nvSpPr>
          <p:cNvPr id="248" name="Google Shape;248;gab2dfe1705_0_68"/>
          <p:cNvSpPr/>
          <p:nvPr/>
        </p:nvSpPr>
        <p:spPr>
          <a:xfrm>
            <a:off x="1190000" y="2242375"/>
            <a:ext cx="801300" cy="248100"/>
          </a:xfrm>
          <a:prstGeom prst="rect">
            <a:avLst/>
          </a:prstGeom>
          <a:solidFill>
            <a:srgbClr val="EA9999"/>
          </a:solidFill>
          <a:ln w="9525" cap="flat" cmpd="sng">
            <a:solidFill>
              <a:srgbClr val="99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Worker </a:t>
            </a:r>
            <a:endParaRPr/>
          </a:p>
        </p:txBody>
      </p:sp>
      <p:sp>
        <p:nvSpPr>
          <p:cNvPr id="249" name="Google Shape;249;gab2dfe1705_0_68"/>
          <p:cNvSpPr/>
          <p:nvPr/>
        </p:nvSpPr>
        <p:spPr>
          <a:xfrm>
            <a:off x="752975" y="2812875"/>
            <a:ext cx="2609400" cy="729300"/>
          </a:xfrm>
          <a:prstGeom prst="roundRect">
            <a:avLst>
              <a:gd name="adj" fmla="val 16667"/>
            </a:avLst>
          </a:prstGeom>
          <a:solidFill>
            <a:srgbClr val="B4A7D6"/>
          </a:solidFill>
          <a:ln w="19050" cap="flat" cmpd="sng">
            <a:solidFill>
              <a:srgbClr val="351C7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Subsetting API Server</a:t>
            </a:r>
            <a:endParaRPr/>
          </a:p>
        </p:txBody>
      </p:sp>
      <p:cxnSp>
        <p:nvCxnSpPr>
          <p:cNvPr id="250" name="Google Shape;250;gab2dfe1705_0_68"/>
          <p:cNvCxnSpPr>
            <a:stCxn id="244" idx="2"/>
            <a:endCxn id="248" idx="0"/>
          </p:cNvCxnSpPr>
          <p:nvPr/>
        </p:nvCxnSpPr>
        <p:spPr>
          <a:xfrm flipH="1">
            <a:off x="1590550" y="1978075"/>
            <a:ext cx="464400" cy="264300"/>
          </a:xfrm>
          <a:prstGeom prst="straightConnector1">
            <a:avLst/>
          </a:prstGeom>
          <a:noFill/>
          <a:ln w="19050" cap="flat" cmpd="sng">
            <a:solidFill>
              <a:schemeClr val="accent6"/>
            </a:solidFill>
            <a:prstDash val="solid"/>
            <a:round/>
            <a:headEnd type="none" w="med" len="med"/>
            <a:tailEnd type="oval" w="med" len="med"/>
          </a:ln>
        </p:spPr>
      </p:cxnSp>
      <p:cxnSp>
        <p:nvCxnSpPr>
          <p:cNvPr id="251" name="Google Shape;251;gab2dfe1705_0_68"/>
          <p:cNvCxnSpPr>
            <a:stCxn id="244" idx="2"/>
          </p:cNvCxnSpPr>
          <p:nvPr/>
        </p:nvCxnSpPr>
        <p:spPr>
          <a:xfrm flipH="1">
            <a:off x="667750" y="1978075"/>
            <a:ext cx="1387200" cy="268500"/>
          </a:xfrm>
          <a:prstGeom prst="straightConnector1">
            <a:avLst/>
          </a:prstGeom>
          <a:noFill/>
          <a:ln w="19050" cap="flat" cmpd="sng">
            <a:solidFill>
              <a:schemeClr val="accent6"/>
            </a:solidFill>
            <a:prstDash val="solid"/>
            <a:round/>
            <a:headEnd type="none" w="med" len="med"/>
            <a:tailEnd type="oval" w="med" len="med"/>
          </a:ln>
        </p:spPr>
      </p:cxnSp>
      <p:cxnSp>
        <p:nvCxnSpPr>
          <p:cNvPr id="252" name="Google Shape;252;gab2dfe1705_0_68"/>
          <p:cNvCxnSpPr>
            <a:stCxn id="244" idx="2"/>
            <a:endCxn id="247" idx="0"/>
          </p:cNvCxnSpPr>
          <p:nvPr/>
        </p:nvCxnSpPr>
        <p:spPr>
          <a:xfrm>
            <a:off x="2054950" y="1978075"/>
            <a:ext cx="414000" cy="264300"/>
          </a:xfrm>
          <a:prstGeom prst="straightConnector1">
            <a:avLst/>
          </a:prstGeom>
          <a:noFill/>
          <a:ln w="19050" cap="flat" cmpd="sng">
            <a:solidFill>
              <a:schemeClr val="accent6"/>
            </a:solidFill>
            <a:prstDash val="solid"/>
            <a:round/>
            <a:headEnd type="none" w="med" len="med"/>
            <a:tailEnd type="oval" w="med" len="med"/>
          </a:ln>
        </p:spPr>
      </p:cxnSp>
      <p:cxnSp>
        <p:nvCxnSpPr>
          <p:cNvPr id="253" name="Google Shape;253;gab2dfe1705_0_68"/>
          <p:cNvCxnSpPr>
            <a:stCxn id="244" idx="2"/>
            <a:endCxn id="246" idx="0"/>
          </p:cNvCxnSpPr>
          <p:nvPr/>
        </p:nvCxnSpPr>
        <p:spPr>
          <a:xfrm>
            <a:off x="2054950" y="1978075"/>
            <a:ext cx="1292400" cy="264300"/>
          </a:xfrm>
          <a:prstGeom prst="straightConnector1">
            <a:avLst/>
          </a:prstGeom>
          <a:noFill/>
          <a:ln w="19050" cap="flat" cmpd="sng">
            <a:solidFill>
              <a:schemeClr val="accent6"/>
            </a:solidFill>
            <a:prstDash val="solid"/>
            <a:round/>
            <a:headEnd type="none" w="med" len="med"/>
            <a:tailEnd type="oval" w="med" len="med"/>
          </a:ln>
        </p:spPr>
      </p:cxnSp>
      <p:cxnSp>
        <p:nvCxnSpPr>
          <p:cNvPr id="254" name="Google Shape;254;gab2dfe1705_0_68"/>
          <p:cNvCxnSpPr>
            <a:stCxn id="245" idx="1"/>
            <a:endCxn id="249" idx="1"/>
          </p:cNvCxnSpPr>
          <p:nvPr/>
        </p:nvCxnSpPr>
        <p:spPr>
          <a:xfrm>
            <a:off x="311700" y="2366425"/>
            <a:ext cx="441300" cy="811200"/>
          </a:xfrm>
          <a:prstGeom prst="bentConnector3">
            <a:avLst>
              <a:gd name="adj1" fmla="val -53960"/>
            </a:avLst>
          </a:prstGeom>
          <a:noFill/>
          <a:ln w="9525" cap="flat" cmpd="sng">
            <a:solidFill>
              <a:srgbClr val="351C75"/>
            </a:solidFill>
            <a:prstDash val="dot"/>
            <a:round/>
            <a:headEnd type="triangle" w="med" len="med"/>
            <a:tailEnd type="triangle" w="med" len="med"/>
          </a:ln>
        </p:spPr>
      </p:cxnSp>
      <p:cxnSp>
        <p:nvCxnSpPr>
          <p:cNvPr id="255" name="Google Shape;255;gab2dfe1705_0_68"/>
          <p:cNvCxnSpPr>
            <a:stCxn id="248" idx="2"/>
            <a:endCxn id="249" idx="0"/>
          </p:cNvCxnSpPr>
          <p:nvPr/>
        </p:nvCxnSpPr>
        <p:spPr>
          <a:xfrm>
            <a:off x="1590650" y="2490475"/>
            <a:ext cx="467100" cy="322500"/>
          </a:xfrm>
          <a:prstGeom prst="straightConnector1">
            <a:avLst/>
          </a:prstGeom>
          <a:noFill/>
          <a:ln w="9525" cap="flat" cmpd="sng">
            <a:solidFill>
              <a:srgbClr val="351C75"/>
            </a:solidFill>
            <a:prstDash val="dot"/>
            <a:round/>
            <a:headEnd type="triangle" w="med" len="med"/>
            <a:tailEnd type="triangle" w="med" len="med"/>
          </a:ln>
        </p:spPr>
      </p:cxnSp>
      <p:cxnSp>
        <p:nvCxnSpPr>
          <p:cNvPr id="256" name="Google Shape;256;gab2dfe1705_0_68"/>
          <p:cNvCxnSpPr>
            <a:stCxn id="247" idx="2"/>
            <a:endCxn id="249" idx="0"/>
          </p:cNvCxnSpPr>
          <p:nvPr/>
        </p:nvCxnSpPr>
        <p:spPr>
          <a:xfrm flipH="1">
            <a:off x="2057650" y="2490475"/>
            <a:ext cx="411300" cy="322500"/>
          </a:xfrm>
          <a:prstGeom prst="straightConnector1">
            <a:avLst/>
          </a:prstGeom>
          <a:noFill/>
          <a:ln w="9525" cap="flat" cmpd="sng">
            <a:solidFill>
              <a:srgbClr val="351C75"/>
            </a:solidFill>
            <a:prstDash val="dot"/>
            <a:round/>
            <a:headEnd type="triangle" w="med" len="med"/>
            <a:tailEnd type="triangle" w="med" len="med"/>
          </a:ln>
        </p:spPr>
      </p:cxnSp>
      <p:cxnSp>
        <p:nvCxnSpPr>
          <p:cNvPr id="257" name="Google Shape;257;gab2dfe1705_0_68"/>
          <p:cNvCxnSpPr>
            <a:stCxn id="246" idx="3"/>
            <a:endCxn id="249" idx="3"/>
          </p:cNvCxnSpPr>
          <p:nvPr/>
        </p:nvCxnSpPr>
        <p:spPr>
          <a:xfrm flipH="1">
            <a:off x="3362400" y="2366425"/>
            <a:ext cx="385500" cy="811200"/>
          </a:xfrm>
          <a:prstGeom prst="bentConnector3">
            <a:avLst>
              <a:gd name="adj1" fmla="val -61770"/>
            </a:avLst>
          </a:prstGeom>
          <a:noFill/>
          <a:ln w="9525" cap="flat" cmpd="sng">
            <a:solidFill>
              <a:srgbClr val="351C75"/>
            </a:solidFill>
            <a:prstDash val="dot"/>
            <a:round/>
            <a:headEnd type="triangle" w="med" len="med"/>
            <a:tailEnd type="triangle" w="med" len="med"/>
          </a:ln>
        </p:spPr>
      </p:cxnSp>
      <p:sp>
        <p:nvSpPr>
          <p:cNvPr id="258" name="Google Shape;258;gab2dfe1705_0_68"/>
          <p:cNvSpPr/>
          <p:nvPr/>
        </p:nvSpPr>
        <p:spPr>
          <a:xfrm>
            <a:off x="6122550" y="37658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gab2dfe1705_0_68"/>
          <p:cNvSpPr/>
          <p:nvPr/>
        </p:nvSpPr>
        <p:spPr>
          <a:xfrm>
            <a:off x="6122550" y="43905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gab2dfe1705_0_68"/>
          <p:cNvSpPr/>
          <p:nvPr/>
        </p:nvSpPr>
        <p:spPr>
          <a:xfrm>
            <a:off x="6122550" y="407822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gab2dfe1705_0_68"/>
          <p:cNvSpPr/>
          <p:nvPr/>
        </p:nvSpPr>
        <p:spPr>
          <a:xfrm>
            <a:off x="5801225" y="37658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gab2dfe1705_0_68"/>
          <p:cNvSpPr/>
          <p:nvPr/>
        </p:nvSpPr>
        <p:spPr>
          <a:xfrm>
            <a:off x="5801225" y="43905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gab2dfe1705_0_68"/>
          <p:cNvSpPr/>
          <p:nvPr/>
        </p:nvSpPr>
        <p:spPr>
          <a:xfrm>
            <a:off x="5801225" y="407822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gab2dfe1705_0_68"/>
          <p:cNvSpPr/>
          <p:nvPr/>
        </p:nvSpPr>
        <p:spPr>
          <a:xfrm>
            <a:off x="3724775" y="37658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gab2dfe1705_0_68"/>
          <p:cNvSpPr/>
          <p:nvPr/>
        </p:nvSpPr>
        <p:spPr>
          <a:xfrm>
            <a:off x="3724775" y="43905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gab2dfe1705_0_68"/>
          <p:cNvSpPr/>
          <p:nvPr/>
        </p:nvSpPr>
        <p:spPr>
          <a:xfrm>
            <a:off x="3724775" y="407822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gab2dfe1705_0_68"/>
          <p:cNvSpPr/>
          <p:nvPr/>
        </p:nvSpPr>
        <p:spPr>
          <a:xfrm>
            <a:off x="3445025" y="37658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gab2dfe1705_0_68"/>
          <p:cNvSpPr/>
          <p:nvPr/>
        </p:nvSpPr>
        <p:spPr>
          <a:xfrm>
            <a:off x="3445025" y="43905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gab2dfe1705_0_68"/>
          <p:cNvSpPr/>
          <p:nvPr/>
        </p:nvSpPr>
        <p:spPr>
          <a:xfrm>
            <a:off x="3445025" y="407822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gab2dfe1705_0_68"/>
          <p:cNvSpPr/>
          <p:nvPr/>
        </p:nvSpPr>
        <p:spPr>
          <a:xfrm>
            <a:off x="6443875" y="37658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gab2dfe1705_0_68"/>
          <p:cNvSpPr/>
          <p:nvPr/>
        </p:nvSpPr>
        <p:spPr>
          <a:xfrm>
            <a:off x="6443875" y="43905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gab2dfe1705_0_68"/>
          <p:cNvSpPr/>
          <p:nvPr/>
        </p:nvSpPr>
        <p:spPr>
          <a:xfrm>
            <a:off x="6443875" y="407822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gab2dfe1705_0_68"/>
          <p:cNvSpPr/>
          <p:nvPr/>
        </p:nvSpPr>
        <p:spPr>
          <a:xfrm>
            <a:off x="3165275" y="37658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gab2dfe1705_0_68"/>
          <p:cNvSpPr/>
          <p:nvPr/>
        </p:nvSpPr>
        <p:spPr>
          <a:xfrm>
            <a:off x="3165275" y="439057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gab2dfe1705_0_68"/>
          <p:cNvSpPr/>
          <p:nvPr/>
        </p:nvSpPr>
        <p:spPr>
          <a:xfrm>
            <a:off x="3165275" y="4078225"/>
            <a:ext cx="240600" cy="203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6" name="Google Shape;276;gab2dfe1705_0_68"/>
          <p:cNvPicPr preferRelativeResize="0"/>
          <p:nvPr/>
        </p:nvPicPr>
        <p:blipFill>
          <a:blip r:embed="rId3">
            <a:alphaModFix/>
          </a:blip>
          <a:stretch>
            <a:fillRect/>
          </a:stretch>
        </p:blipFill>
        <p:spPr>
          <a:xfrm>
            <a:off x="4200025" y="3696346"/>
            <a:ext cx="1292400" cy="966866"/>
          </a:xfrm>
          <a:prstGeom prst="rect">
            <a:avLst/>
          </a:prstGeom>
          <a:noFill/>
          <a:ln>
            <a:noFill/>
          </a:ln>
        </p:spPr>
      </p:pic>
      <p:pic>
        <p:nvPicPr>
          <p:cNvPr id="277" name="Google Shape;277;gab2dfe1705_0_68"/>
          <p:cNvPicPr preferRelativeResize="0"/>
          <p:nvPr/>
        </p:nvPicPr>
        <p:blipFill>
          <a:blip r:embed="rId4">
            <a:alphaModFix/>
          </a:blip>
          <a:stretch>
            <a:fillRect/>
          </a:stretch>
        </p:blipFill>
        <p:spPr>
          <a:xfrm>
            <a:off x="5718400" y="1173547"/>
            <a:ext cx="2577425" cy="767600"/>
          </a:xfrm>
          <a:prstGeom prst="rect">
            <a:avLst/>
          </a:prstGeom>
          <a:noFill/>
          <a:ln>
            <a:noFill/>
          </a:ln>
        </p:spPr>
      </p:pic>
      <p:sp>
        <p:nvSpPr>
          <p:cNvPr id="278" name="Google Shape;278;gab2dfe1705_0_68"/>
          <p:cNvSpPr/>
          <p:nvPr/>
        </p:nvSpPr>
        <p:spPr>
          <a:xfrm rot="-5400000">
            <a:off x="4007950" y="2327850"/>
            <a:ext cx="1745400" cy="487800"/>
          </a:xfrm>
          <a:prstGeom prst="roundRect">
            <a:avLst>
              <a:gd name="adj" fmla="val 16667"/>
            </a:avLst>
          </a:prstGeom>
          <a:solidFill>
            <a:srgbClr val="B4A7D6"/>
          </a:solidFill>
          <a:ln w="19050" cap="flat" cmpd="sng">
            <a:solidFill>
              <a:srgbClr val="351C7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Kepler API Server</a:t>
            </a:r>
            <a:endParaRPr/>
          </a:p>
        </p:txBody>
      </p:sp>
      <p:cxnSp>
        <p:nvCxnSpPr>
          <p:cNvPr id="279" name="Google Shape;279;gab2dfe1705_0_68"/>
          <p:cNvCxnSpPr>
            <a:stCxn id="246" idx="0"/>
            <a:endCxn id="278" idx="0"/>
          </p:cNvCxnSpPr>
          <p:nvPr/>
        </p:nvCxnSpPr>
        <p:spPr>
          <a:xfrm rot="-5400000" flipH="1">
            <a:off x="3827250" y="1762375"/>
            <a:ext cx="329400" cy="1289400"/>
          </a:xfrm>
          <a:prstGeom prst="bentConnector4">
            <a:avLst>
              <a:gd name="adj1" fmla="val -72291"/>
              <a:gd name="adj2" fmla="val 65540"/>
            </a:avLst>
          </a:prstGeom>
          <a:noFill/>
          <a:ln w="9525" cap="flat" cmpd="sng">
            <a:solidFill>
              <a:srgbClr val="351C75"/>
            </a:solidFill>
            <a:prstDash val="dot"/>
            <a:round/>
            <a:headEnd type="triangle" w="med" len="med"/>
            <a:tailEnd type="triangle" w="med" len="med"/>
          </a:ln>
        </p:spPr>
      </p:cxnSp>
      <p:cxnSp>
        <p:nvCxnSpPr>
          <p:cNvPr id="280" name="Google Shape;280;gab2dfe1705_0_68"/>
          <p:cNvCxnSpPr>
            <a:stCxn id="249" idx="2"/>
            <a:endCxn id="275" idx="1"/>
          </p:cNvCxnSpPr>
          <p:nvPr/>
        </p:nvCxnSpPr>
        <p:spPr>
          <a:xfrm rot="-5400000" flipH="1">
            <a:off x="2292725" y="3307125"/>
            <a:ext cx="637500" cy="1107600"/>
          </a:xfrm>
          <a:prstGeom prst="bentConnector2">
            <a:avLst/>
          </a:prstGeom>
          <a:noFill/>
          <a:ln w="9525" cap="flat" cmpd="sng">
            <a:solidFill>
              <a:schemeClr val="dk2"/>
            </a:solidFill>
            <a:prstDash val="solid"/>
            <a:round/>
            <a:headEnd type="none" w="med" len="med"/>
            <a:tailEnd type="triangle" w="med" len="med"/>
          </a:ln>
        </p:spPr>
      </p:cxnSp>
      <p:sp>
        <p:nvSpPr>
          <p:cNvPr id="281" name="Google Shape;281;gab2dfe1705_0_68"/>
          <p:cNvSpPr txBox="1"/>
          <p:nvPr/>
        </p:nvSpPr>
        <p:spPr>
          <a:xfrm>
            <a:off x="865775" y="3965425"/>
            <a:ext cx="1289400" cy="42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Calibri"/>
                <a:ea typeface="Calibri"/>
                <a:cs typeface="Calibri"/>
                <a:sym typeface="Calibri"/>
              </a:rPr>
              <a:t>Perform Subsetting</a:t>
            </a:r>
            <a:endParaRPr>
              <a:latin typeface="Calibri"/>
              <a:ea typeface="Calibri"/>
              <a:cs typeface="Calibri"/>
              <a:sym typeface="Calibri"/>
            </a:endParaRPr>
          </a:p>
        </p:txBody>
      </p:sp>
      <p:sp>
        <p:nvSpPr>
          <p:cNvPr id="282" name="Google Shape;282;gab2dfe1705_0_68"/>
          <p:cNvSpPr/>
          <p:nvPr/>
        </p:nvSpPr>
        <p:spPr>
          <a:xfrm>
            <a:off x="5438850" y="2260000"/>
            <a:ext cx="1591200" cy="609000"/>
          </a:xfrm>
          <a:prstGeom prst="rect">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Subset Forcing and Results</a:t>
            </a:r>
            <a:endParaRPr/>
          </a:p>
        </p:txBody>
      </p:sp>
      <p:sp>
        <p:nvSpPr>
          <p:cNvPr id="283" name="Google Shape;283;gab2dfe1705_0_68"/>
          <p:cNvSpPr/>
          <p:nvPr/>
        </p:nvSpPr>
        <p:spPr>
          <a:xfrm>
            <a:off x="7344350" y="2260000"/>
            <a:ext cx="1591200" cy="609000"/>
          </a:xfrm>
          <a:prstGeom prst="rect">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Interactive Session</a:t>
            </a:r>
            <a:endParaRPr/>
          </a:p>
        </p:txBody>
      </p:sp>
      <p:cxnSp>
        <p:nvCxnSpPr>
          <p:cNvPr id="284" name="Google Shape;284;gab2dfe1705_0_68"/>
          <p:cNvCxnSpPr>
            <a:stCxn id="283" idx="2"/>
            <a:endCxn id="272" idx="3"/>
          </p:cNvCxnSpPr>
          <p:nvPr/>
        </p:nvCxnSpPr>
        <p:spPr>
          <a:xfrm rot="5400000">
            <a:off x="6756800" y="2796550"/>
            <a:ext cx="1310700" cy="1455600"/>
          </a:xfrm>
          <a:prstGeom prst="bentConnector2">
            <a:avLst/>
          </a:prstGeom>
          <a:noFill/>
          <a:ln w="9525" cap="flat" cmpd="sng">
            <a:solidFill>
              <a:schemeClr val="dk2"/>
            </a:solidFill>
            <a:prstDash val="solid"/>
            <a:round/>
            <a:headEnd type="none" w="med" len="med"/>
            <a:tailEnd type="triangle" w="med" len="med"/>
          </a:ln>
        </p:spPr>
      </p:cxnSp>
      <p:cxnSp>
        <p:nvCxnSpPr>
          <p:cNvPr id="285" name="Google Shape;285;gab2dfe1705_0_68"/>
          <p:cNvCxnSpPr>
            <a:stCxn id="282" idx="2"/>
            <a:endCxn id="258" idx="0"/>
          </p:cNvCxnSpPr>
          <p:nvPr/>
        </p:nvCxnSpPr>
        <p:spPr>
          <a:xfrm>
            <a:off x="6234450" y="2869000"/>
            <a:ext cx="8400" cy="897000"/>
          </a:xfrm>
          <a:prstGeom prst="straightConnector1">
            <a:avLst/>
          </a:prstGeom>
          <a:noFill/>
          <a:ln w="9525" cap="flat" cmpd="sng">
            <a:solidFill>
              <a:schemeClr val="dk2"/>
            </a:solidFill>
            <a:prstDash val="solid"/>
            <a:round/>
            <a:headEnd type="none" w="med" len="med"/>
            <a:tailEnd type="triangle" w="med" len="med"/>
          </a:ln>
        </p:spPr>
      </p:cxnSp>
      <p:cxnSp>
        <p:nvCxnSpPr>
          <p:cNvPr id="286" name="Google Shape;286;gab2dfe1705_0_68"/>
          <p:cNvCxnSpPr>
            <a:stCxn id="278" idx="2"/>
            <a:endCxn id="282" idx="1"/>
          </p:cNvCxnSpPr>
          <p:nvPr/>
        </p:nvCxnSpPr>
        <p:spPr>
          <a:xfrm rot="10800000" flipH="1">
            <a:off x="5124550" y="2564550"/>
            <a:ext cx="314400" cy="7200"/>
          </a:xfrm>
          <a:prstGeom prst="straightConnector1">
            <a:avLst/>
          </a:prstGeom>
          <a:noFill/>
          <a:ln w="9525" cap="flat" cmpd="sng">
            <a:solidFill>
              <a:schemeClr val="dk2"/>
            </a:solidFill>
            <a:prstDash val="solid"/>
            <a:round/>
            <a:headEnd type="none" w="med" len="med"/>
            <a:tailEnd type="triangle" w="med" len="med"/>
          </a:ln>
        </p:spPr>
      </p:cxnSp>
      <p:cxnSp>
        <p:nvCxnSpPr>
          <p:cNvPr id="287" name="Google Shape;287;gab2dfe1705_0_68"/>
          <p:cNvCxnSpPr>
            <a:endCxn id="283" idx="0"/>
          </p:cNvCxnSpPr>
          <p:nvPr/>
        </p:nvCxnSpPr>
        <p:spPr>
          <a:xfrm>
            <a:off x="5143550" y="2113000"/>
            <a:ext cx="2996400" cy="147000"/>
          </a:xfrm>
          <a:prstGeom prst="bentConnector2">
            <a:avLst/>
          </a:prstGeom>
          <a:noFill/>
          <a:ln w="9525" cap="flat" cmpd="sng">
            <a:solidFill>
              <a:schemeClr val="dk2"/>
            </a:solidFill>
            <a:prstDash val="solid"/>
            <a:round/>
            <a:headEnd type="none" w="med" len="med"/>
            <a:tailEnd type="triangle" w="med" len="med"/>
          </a:ln>
        </p:spPr>
      </p:cxnSp>
      <p:sp>
        <p:nvSpPr>
          <p:cNvPr id="288" name="Google Shape;288;gab2dfe1705_0_68"/>
          <p:cNvSpPr/>
          <p:nvPr/>
        </p:nvSpPr>
        <p:spPr>
          <a:xfrm>
            <a:off x="6398925" y="3012938"/>
            <a:ext cx="1591200" cy="609000"/>
          </a:xfrm>
          <a:prstGeom prst="rect">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Execute Simulation</a:t>
            </a:r>
            <a:endParaRPr/>
          </a:p>
        </p:txBody>
      </p:sp>
      <p:cxnSp>
        <p:nvCxnSpPr>
          <p:cNvPr id="289" name="Google Shape;289;gab2dfe1705_0_68"/>
          <p:cNvCxnSpPr>
            <a:stCxn id="288" idx="2"/>
            <a:endCxn id="270" idx="3"/>
          </p:cNvCxnSpPr>
          <p:nvPr/>
        </p:nvCxnSpPr>
        <p:spPr>
          <a:xfrm rot="5400000">
            <a:off x="6816825" y="3489638"/>
            <a:ext cx="245400" cy="510000"/>
          </a:xfrm>
          <a:prstGeom prst="bentConnector2">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gab2dfe1705_0_74"/>
          <p:cNvSpPr txBox="1">
            <a:spLocks noGrp="1"/>
          </p:cNvSpPr>
          <p:nvPr>
            <p:ph type="title"/>
          </p:nvPr>
        </p:nvSpPr>
        <p:spPr>
          <a:xfrm>
            <a:off x="311700" y="282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The virtual modeling ecosystem directly supports education, research, and community engagement</a:t>
            </a:r>
            <a:endParaRPr sz="2800"/>
          </a:p>
        </p:txBody>
      </p:sp>
      <p:sp>
        <p:nvSpPr>
          <p:cNvPr id="295" name="Google Shape;295;gab2dfe1705_0_74"/>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pic>
        <p:nvPicPr>
          <p:cNvPr id="296" name="Google Shape;296;gab2dfe1705_0_74"/>
          <p:cNvPicPr preferRelativeResize="0"/>
          <p:nvPr/>
        </p:nvPicPr>
        <p:blipFill>
          <a:blip r:embed="rId3">
            <a:alphaModFix/>
          </a:blip>
          <a:stretch>
            <a:fillRect/>
          </a:stretch>
        </p:blipFill>
        <p:spPr>
          <a:xfrm>
            <a:off x="-31600" y="1151028"/>
            <a:ext cx="9251800" cy="1246072"/>
          </a:xfrm>
          <a:prstGeom prst="rect">
            <a:avLst/>
          </a:prstGeom>
          <a:noFill/>
          <a:ln>
            <a:noFill/>
          </a:ln>
        </p:spPr>
      </p:pic>
      <p:sp>
        <p:nvSpPr>
          <p:cNvPr id="297" name="Google Shape;297;gab2dfe1705_0_74"/>
          <p:cNvSpPr txBox="1"/>
          <p:nvPr/>
        </p:nvSpPr>
        <p:spPr>
          <a:xfrm>
            <a:off x="6307125" y="3930500"/>
            <a:ext cx="2723400" cy="466200"/>
          </a:xfrm>
          <a:prstGeom prst="rect">
            <a:avLst/>
          </a:prstGeom>
          <a:solidFill>
            <a:srgbClr val="B6D7A8"/>
          </a:solid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700" u="sng">
                <a:solidFill>
                  <a:srgbClr val="1155CC"/>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https://subset.cuahsi.org</a:t>
            </a:r>
            <a:r>
              <a:rPr lang="en-US" sz="1700">
                <a:latin typeface="Calibri"/>
                <a:ea typeface="Calibri"/>
                <a:cs typeface="Calibri"/>
                <a:sym typeface="Calibri"/>
              </a:rPr>
              <a:t> </a:t>
            </a:r>
            <a:endParaRPr sz="1700">
              <a:latin typeface="Calibri"/>
              <a:ea typeface="Calibri"/>
              <a:cs typeface="Calibri"/>
              <a:sym typeface="Calibri"/>
            </a:endParaRPr>
          </a:p>
        </p:txBody>
      </p:sp>
      <p:sp>
        <p:nvSpPr>
          <p:cNvPr id="298" name="Google Shape;298;gab2dfe1705_0_74"/>
          <p:cNvSpPr txBox="1"/>
          <p:nvPr/>
        </p:nvSpPr>
        <p:spPr>
          <a:xfrm>
            <a:off x="8118575" y="2382375"/>
            <a:ext cx="2274300" cy="73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99" name="Google Shape;299;gab2dfe1705_0_74"/>
          <p:cNvSpPr txBox="1"/>
          <p:nvPr/>
        </p:nvSpPr>
        <p:spPr>
          <a:xfrm>
            <a:off x="122625" y="2639425"/>
            <a:ext cx="6184500" cy="20436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SzPts val="1400"/>
              <a:buFont typeface="Calibri"/>
              <a:buChar char="●"/>
            </a:pPr>
            <a:r>
              <a:rPr lang="en-US">
                <a:latin typeface="Calibri"/>
                <a:ea typeface="Calibri"/>
                <a:cs typeface="Calibri"/>
                <a:sym typeface="Calibri"/>
              </a:rPr>
              <a:t>Supports CONUS Models - NWM 1.2, NWM 2.0, PF-CONUS 1.0</a:t>
            </a:r>
            <a:endParaRPr>
              <a:latin typeface="Calibri"/>
              <a:ea typeface="Calibri"/>
              <a:cs typeface="Calibri"/>
              <a:sym typeface="Calibri"/>
            </a:endParaRPr>
          </a:p>
          <a:p>
            <a:pPr marL="457200" lvl="0" indent="-317500" algn="l" rtl="0">
              <a:lnSpc>
                <a:spcPct val="115000"/>
              </a:lnSpc>
              <a:spcBef>
                <a:spcPts val="0"/>
              </a:spcBef>
              <a:spcAft>
                <a:spcPts val="0"/>
              </a:spcAft>
              <a:buSzPts val="1400"/>
              <a:buFont typeface="Calibri"/>
              <a:buChar char="●"/>
            </a:pPr>
            <a:r>
              <a:rPr lang="en-US">
                <a:latin typeface="Calibri"/>
                <a:ea typeface="Calibri"/>
                <a:cs typeface="Calibri"/>
                <a:sym typeface="Calibri"/>
              </a:rPr>
              <a:t>HydroShare enables collaboration, data archival, and data publication</a:t>
            </a:r>
            <a:endParaRPr>
              <a:latin typeface="Calibri"/>
              <a:ea typeface="Calibri"/>
              <a:cs typeface="Calibri"/>
              <a:sym typeface="Calibri"/>
            </a:endParaRPr>
          </a:p>
          <a:p>
            <a:pPr marL="457200" lvl="0" indent="-317500" algn="l" rtl="0">
              <a:lnSpc>
                <a:spcPct val="115000"/>
              </a:lnSpc>
              <a:spcBef>
                <a:spcPts val="0"/>
              </a:spcBef>
              <a:spcAft>
                <a:spcPts val="0"/>
              </a:spcAft>
              <a:buSzPts val="1400"/>
              <a:buFont typeface="Calibri"/>
              <a:buChar char="●"/>
            </a:pPr>
            <a:r>
              <a:rPr lang="en-US">
                <a:latin typeface="Calibri"/>
                <a:ea typeface="Calibri"/>
                <a:cs typeface="Calibri"/>
                <a:sym typeface="Calibri"/>
              </a:rPr>
              <a:t>Cloud computing platforms, e.g. MyBinder, support educational activities </a:t>
            </a:r>
            <a:endParaRPr>
              <a:latin typeface="Calibri"/>
              <a:ea typeface="Calibri"/>
              <a:cs typeface="Calibri"/>
              <a:sym typeface="Calibri"/>
            </a:endParaRPr>
          </a:p>
          <a:p>
            <a:pPr marL="457200" lvl="0" indent="-317500" algn="l" rtl="0">
              <a:lnSpc>
                <a:spcPct val="115000"/>
              </a:lnSpc>
              <a:spcBef>
                <a:spcPts val="0"/>
              </a:spcBef>
              <a:spcAft>
                <a:spcPts val="0"/>
              </a:spcAft>
              <a:buSzPts val="1400"/>
              <a:buFont typeface="Calibri"/>
              <a:buChar char="●"/>
            </a:pPr>
            <a:r>
              <a:rPr lang="en-US">
                <a:latin typeface="Calibri"/>
                <a:ea typeface="Calibri"/>
                <a:cs typeface="Calibri"/>
                <a:sym typeface="Calibri"/>
              </a:rPr>
              <a:t>Plans to leverage advanced CI to support a wide array of use cases</a:t>
            </a:r>
            <a:endParaRPr>
              <a:latin typeface="Calibri"/>
              <a:ea typeface="Calibri"/>
              <a:cs typeface="Calibri"/>
              <a:sym typeface="Calibri"/>
            </a:endParaRPr>
          </a:p>
          <a:p>
            <a:pPr marL="457200" lvl="0" indent="-317500" algn="l" rtl="0">
              <a:lnSpc>
                <a:spcPct val="115000"/>
              </a:lnSpc>
              <a:spcBef>
                <a:spcPts val="0"/>
              </a:spcBef>
              <a:spcAft>
                <a:spcPts val="0"/>
              </a:spcAft>
              <a:buSzPts val="1400"/>
              <a:buFont typeface="Calibri"/>
              <a:buChar char="●"/>
            </a:pPr>
            <a:r>
              <a:rPr lang="en-US">
                <a:solidFill>
                  <a:schemeClr val="dk1"/>
                </a:solidFill>
                <a:latin typeface="Calibri"/>
                <a:ea typeface="Calibri"/>
                <a:cs typeface="Calibri"/>
                <a:sym typeface="Calibri"/>
              </a:rPr>
              <a:t>Community engagement has the potential to broaden intellectual contribution</a:t>
            </a:r>
            <a:endParaRPr>
              <a:solidFill>
                <a:schemeClr val="dk1"/>
              </a:solidFill>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
        <p:nvSpPr>
          <p:cNvPr id="300" name="Google Shape;300;gab2dfe1705_0_74"/>
          <p:cNvSpPr txBox="1"/>
          <p:nvPr/>
        </p:nvSpPr>
        <p:spPr>
          <a:xfrm>
            <a:off x="6435325" y="2406800"/>
            <a:ext cx="2434200" cy="1046100"/>
          </a:xfrm>
          <a:prstGeom prst="rect">
            <a:avLst/>
          </a:prstGeom>
          <a:solidFill>
            <a:srgbClr val="CFE2F3"/>
          </a:solidFill>
          <a:ln w="9525" cap="flat" cmpd="sng">
            <a:solidFill>
              <a:srgbClr val="0B5394"/>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Calibri"/>
                <a:ea typeface="Calibri"/>
                <a:cs typeface="Calibri"/>
                <a:sym typeface="Calibri"/>
              </a:rPr>
              <a:t>Contact</a:t>
            </a:r>
            <a:endParaRPr b="1">
              <a:latin typeface="Calibri"/>
              <a:ea typeface="Calibri"/>
              <a:cs typeface="Calibri"/>
              <a:sym typeface="Calibri"/>
            </a:endParaRPr>
          </a:p>
          <a:p>
            <a:pPr marL="0" lvl="0" indent="0" algn="l" rtl="0">
              <a:spcBef>
                <a:spcPts val="0"/>
              </a:spcBef>
              <a:spcAft>
                <a:spcPts val="0"/>
              </a:spcAft>
              <a:buNone/>
            </a:pPr>
            <a:r>
              <a:rPr lang="en-US">
                <a:latin typeface="Calibri"/>
                <a:ea typeface="Calibri"/>
                <a:cs typeface="Calibri"/>
                <a:sym typeface="Calibri"/>
              </a:rPr>
              <a:t>Dr. Anthony Castronova</a:t>
            </a:r>
            <a:endParaRPr>
              <a:latin typeface="Calibri"/>
              <a:ea typeface="Calibri"/>
              <a:cs typeface="Calibri"/>
              <a:sym typeface="Calibri"/>
            </a:endParaRPr>
          </a:p>
          <a:p>
            <a:pPr marL="0" lvl="0" indent="0" algn="l" rtl="0">
              <a:spcBef>
                <a:spcPts val="0"/>
              </a:spcBef>
              <a:spcAft>
                <a:spcPts val="0"/>
              </a:spcAft>
              <a:buNone/>
            </a:pPr>
            <a:r>
              <a:rPr lang="en-US">
                <a:latin typeface="Calibri"/>
                <a:ea typeface="Calibri"/>
                <a:cs typeface="Calibri"/>
                <a:sym typeface="Calibri"/>
              </a:rPr>
              <a:t>Hydrologic Scientist, CUAHSI</a:t>
            </a:r>
            <a:endParaRPr>
              <a:latin typeface="Calibri"/>
              <a:ea typeface="Calibri"/>
              <a:cs typeface="Calibri"/>
              <a:sym typeface="Calibri"/>
            </a:endParaRPr>
          </a:p>
          <a:p>
            <a:pPr marL="0" lvl="0" indent="0" algn="l" rtl="0">
              <a:spcBef>
                <a:spcPts val="0"/>
              </a:spcBef>
              <a:spcAft>
                <a:spcPts val="0"/>
              </a:spcAft>
              <a:buNone/>
            </a:pPr>
            <a:r>
              <a:rPr lang="en-US">
                <a:latin typeface="Calibri"/>
                <a:ea typeface="Calibri"/>
                <a:cs typeface="Calibri"/>
                <a:sym typeface="Calibri"/>
              </a:rPr>
              <a:t>acastronova@cuahsi.org</a:t>
            </a: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ab2dfe1705_0_32"/>
          <p:cNvSpPr txBox="1">
            <a:spLocks noGrp="1"/>
          </p:cNvSpPr>
          <p:nvPr>
            <p:ph type="title"/>
          </p:nvPr>
        </p:nvSpPr>
        <p:spPr>
          <a:xfrm>
            <a:off x="311700" y="282000"/>
            <a:ext cx="8520600" cy="10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The CUAHSI Subsetter is designed to extract static domain data from CONUS models</a:t>
            </a:r>
            <a:endParaRPr sz="2800"/>
          </a:p>
        </p:txBody>
      </p:sp>
      <p:sp>
        <p:nvSpPr>
          <p:cNvPr id="144" name="Google Shape;144;gab2dfe1705_0_32"/>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pic>
        <p:nvPicPr>
          <p:cNvPr id="145" name="Google Shape;145;gab2dfe1705_0_32"/>
          <p:cNvPicPr preferRelativeResize="0"/>
          <p:nvPr/>
        </p:nvPicPr>
        <p:blipFill>
          <a:blip r:embed="rId3">
            <a:alphaModFix/>
          </a:blip>
          <a:stretch>
            <a:fillRect/>
          </a:stretch>
        </p:blipFill>
        <p:spPr>
          <a:xfrm>
            <a:off x="120700" y="1328500"/>
            <a:ext cx="4267201" cy="3011163"/>
          </a:xfrm>
          <a:prstGeom prst="rect">
            <a:avLst/>
          </a:prstGeom>
          <a:noFill/>
          <a:ln>
            <a:noFill/>
          </a:ln>
          <a:effectLst>
            <a:outerShdw blurRad="57150" dist="19050" dir="5400000" algn="bl" rotWithShape="0">
              <a:srgbClr val="000000">
                <a:alpha val="50000"/>
              </a:srgbClr>
            </a:outerShdw>
          </a:effectLst>
        </p:spPr>
      </p:pic>
      <p:pic>
        <p:nvPicPr>
          <p:cNvPr id="146" name="Google Shape;146;gab2dfe1705_0_32"/>
          <p:cNvPicPr preferRelativeResize="0"/>
          <p:nvPr/>
        </p:nvPicPr>
        <p:blipFill rotWithShape="1">
          <a:blip r:embed="rId4">
            <a:alphaModFix/>
          </a:blip>
          <a:srcRect l="7475" t="10004" r="10009" b="9448"/>
          <a:stretch/>
        </p:blipFill>
        <p:spPr>
          <a:xfrm>
            <a:off x="4425402" y="1072149"/>
            <a:ext cx="3139900" cy="2368426"/>
          </a:xfrm>
          <a:prstGeom prst="rect">
            <a:avLst/>
          </a:prstGeom>
          <a:noFill/>
          <a:ln>
            <a:noFill/>
          </a:ln>
        </p:spPr>
      </p:pic>
      <p:pic>
        <p:nvPicPr>
          <p:cNvPr id="147" name="Google Shape;147;gab2dfe1705_0_32"/>
          <p:cNvPicPr preferRelativeResize="0"/>
          <p:nvPr/>
        </p:nvPicPr>
        <p:blipFill rotWithShape="1">
          <a:blip r:embed="rId5">
            <a:alphaModFix/>
          </a:blip>
          <a:srcRect/>
          <a:stretch/>
        </p:blipFill>
        <p:spPr>
          <a:xfrm>
            <a:off x="6501270" y="2679895"/>
            <a:ext cx="2726115" cy="2073577"/>
          </a:xfrm>
          <a:prstGeom prst="rect">
            <a:avLst/>
          </a:prstGeom>
          <a:noFill/>
          <a:ln>
            <a:noFill/>
          </a:ln>
        </p:spPr>
      </p:pic>
      <p:cxnSp>
        <p:nvCxnSpPr>
          <p:cNvPr id="148" name="Google Shape;148;gab2dfe1705_0_32"/>
          <p:cNvCxnSpPr/>
          <p:nvPr/>
        </p:nvCxnSpPr>
        <p:spPr>
          <a:xfrm>
            <a:off x="5750825" y="2406800"/>
            <a:ext cx="937200" cy="2009400"/>
          </a:xfrm>
          <a:prstGeom prst="straightConnector1">
            <a:avLst/>
          </a:prstGeom>
          <a:noFill/>
          <a:ln w="19050" cap="flat" cmpd="sng">
            <a:solidFill>
              <a:srgbClr val="FF0000"/>
            </a:solidFill>
            <a:prstDash val="solid"/>
            <a:round/>
            <a:headEnd type="none" w="sm" len="sm"/>
            <a:tailEnd type="none" w="sm" len="sm"/>
          </a:ln>
        </p:spPr>
      </p:cxnSp>
      <p:cxnSp>
        <p:nvCxnSpPr>
          <p:cNvPr id="149" name="Google Shape;149;gab2dfe1705_0_32"/>
          <p:cNvCxnSpPr/>
          <p:nvPr/>
        </p:nvCxnSpPr>
        <p:spPr>
          <a:xfrm>
            <a:off x="5758325" y="2414300"/>
            <a:ext cx="3329100" cy="472500"/>
          </a:xfrm>
          <a:prstGeom prst="straightConnector1">
            <a:avLst/>
          </a:prstGeom>
          <a:noFill/>
          <a:ln w="19050" cap="flat" cmpd="sng">
            <a:solidFill>
              <a:srgbClr val="FF0000"/>
            </a:solidFill>
            <a:prstDash val="solid"/>
            <a:round/>
            <a:headEnd type="none" w="sm" len="sm"/>
            <a:tailEnd type="none" w="sm" len="sm"/>
          </a:ln>
        </p:spPr>
      </p:cxnSp>
      <p:sp>
        <p:nvSpPr>
          <p:cNvPr id="150" name="Google Shape;150;gab2dfe1705_0_32"/>
          <p:cNvSpPr txBox="1"/>
          <p:nvPr/>
        </p:nvSpPr>
        <p:spPr>
          <a:xfrm>
            <a:off x="7094850" y="1783500"/>
            <a:ext cx="1992900" cy="407700"/>
          </a:xfrm>
          <a:prstGeom prst="rect">
            <a:avLst/>
          </a:prstGeom>
          <a:solidFill>
            <a:srgbClr val="C9DAF8"/>
          </a:solidFill>
          <a:ln w="19050" cap="flat" cmpd="sng">
            <a:solidFill>
              <a:srgbClr val="0B5394"/>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 30 Gb          ~ 70 Mb</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a:p>
        </p:txBody>
      </p:sp>
      <p:cxnSp>
        <p:nvCxnSpPr>
          <p:cNvPr id="151" name="Google Shape;151;gab2dfe1705_0_32"/>
          <p:cNvCxnSpPr/>
          <p:nvPr/>
        </p:nvCxnSpPr>
        <p:spPr>
          <a:xfrm>
            <a:off x="7962600" y="1986600"/>
            <a:ext cx="257400" cy="1500"/>
          </a:xfrm>
          <a:prstGeom prst="straightConnector1">
            <a:avLst/>
          </a:prstGeom>
          <a:noFill/>
          <a:ln w="19050" cap="flat" cmpd="sng">
            <a:solidFill>
              <a:srgbClr val="FF0000"/>
            </a:solidFill>
            <a:prstDash val="solid"/>
            <a:round/>
            <a:headEnd type="none" w="med" len="med"/>
            <a:tailEnd type="triangle" w="med" len="med"/>
          </a:ln>
        </p:spPr>
      </p:cxnSp>
      <p:pic>
        <p:nvPicPr>
          <p:cNvPr id="152" name="Google Shape;152;gab2dfe1705_0_32"/>
          <p:cNvPicPr preferRelativeResize="0"/>
          <p:nvPr/>
        </p:nvPicPr>
        <p:blipFill>
          <a:blip r:embed="rId6">
            <a:alphaModFix/>
          </a:blip>
          <a:stretch>
            <a:fillRect/>
          </a:stretch>
        </p:blipFill>
        <p:spPr>
          <a:xfrm>
            <a:off x="1757976" y="3188398"/>
            <a:ext cx="1992899" cy="1930351"/>
          </a:xfrm>
          <a:prstGeom prst="rect">
            <a:avLst/>
          </a:prstGeom>
          <a:noFill/>
          <a:ln>
            <a:noFill/>
          </a:ln>
          <a:effectLst>
            <a:outerShdw blurRad="57150" dist="19050" dir="5400000" algn="bl" rotWithShape="0">
              <a:srgbClr val="000000">
                <a:alpha val="50000"/>
              </a:srgbClr>
            </a:outerShdw>
          </a:effectLst>
        </p:spPr>
      </p:pic>
      <p:sp>
        <p:nvSpPr>
          <p:cNvPr id="153" name="Google Shape;153;gab2dfe1705_0_32"/>
          <p:cNvSpPr txBox="1"/>
          <p:nvPr/>
        </p:nvSpPr>
        <p:spPr>
          <a:xfrm>
            <a:off x="3874100" y="4233025"/>
            <a:ext cx="2723400" cy="466200"/>
          </a:xfrm>
          <a:prstGeom prst="rect">
            <a:avLst/>
          </a:prstGeom>
          <a:solidFill>
            <a:srgbClr val="B6D7A8"/>
          </a:solid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700" u="sng">
                <a:solidFill>
                  <a:srgbClr val="1155CC"/>
                </a:solidFill>
                <a:latin typeface="Calibri"/>
                <a:ea typeface="Calibri"/>
                <a:cs typeface="Calibri"/>
                <a:sym typeface="Calibri"/>
                <a:hlinkClick r:id="rId7">
                  <a:extLst>
                    <a:ext uri="{A12FA001-AC4F-418D-AE19-62706E023703}">
                      <ahyp:hlinkClr xmlns:ahyp="http://schemas.microsoft.com/office/drawing/2018/hyperlinkcolor" val="tx"/>
                    </a:ext>
                  </a:extLst>
                </a:hlinkClick>
              </a:rPr>
              <a:t>https://subset.cuahsi.org</a:t>
            </a:r>
            <a:r>
              <a:rPr lang="en-US" sz="1700">
                <a:latin typeface="Calibri"/>
                <a:ea typeface="Calibri"/>
                <a:cs typeface="Calibri"/>
                <a:sym typeface="Calibri"/>
              </a:rPr>
              <a:t> </a:t>
            </a:r>
            <a:endParaRPr sz="17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ga22ee42df2_0_0"/>
          <p:cNvSpPr txBox="1">
            <a:spLocks noGrp="1"/>
          </p:cNvSpPr>
          <p:nvPr>
            <p:ph type="title"/>
          </p:nvPr>
        </p:nvSpPr>
        <p:spPr>
          <a:xfrm>
            <a:off x="311700" y="282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A flexible software pattern has enabled us to interface with multiple model development teams</a:t>
            </a:r>
            <a:endParaRPr sz="2800"/>
          </a:p>
        </p:txBody>
      </p:sp>
      <p:sp>
        <p:nvSpPr>
          <p:cNvPr id="159" name="Google Shape;159;ga22ee42df2_0_0"/>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cxnSp>
        <p:nvCxnSpPr>
          <p:cNvPr id="160" name="Google Shape;160;ga22ee42df2_0_0"/>
          <p:cNvCxnSpPr/>
          <p:nvPr/>
        </p:nvCxnSpPr>
        <p:spPr>
          <a:xfrm rot="-5400000" flipH="1">
            <a:off x="5296850" y="2427629"/>
            <a:ext cx="1452600" cy="431400"/>
          </a:xfrm>
          <a:prstGeom prst="bentConnector4">
            <a:avLst>
              <a:gd name="adj1" fmla="val 0"/>
              <a:gd name="adj2" fmla="val 0"/>
            </a:avLst>
          </a:prstGeom>
          <a:noFill/>
          <a:ln w="28575" cap="flat" cmpd="sng">
            <a:solidFill>
              <a:schemeClr val="dk2"/>
            </a:solidFill>
            <a:prstDash val="solid"/>
            <a:round/>
            <a:headEnd type="none" w="sm" len="sm"/>
            <a:tailEnd type="stealth" w="med" len="med"/>
          </a:ln>
        </p:spPr>
      </p:cxnSp>
      <p:pic>
        <p:nvPicPr>
          <p:cNvPr id="161" name="Google Shape;161;ga22ee42df2_0_0"/>
          <p:cNvPicPr preferRelativeResize="0"/>
          <p:nvPr/>
        </p:nvPicPr>
        <p:blipFill>
          <a:blip r:embed="rId3">
            <a:alphaModFix/>
          </a:blip>
          <a:stretch>
            <a:fillRect/>
          </a:stretch>
        </p:blipFill>
        <p:spPr>
          <a:xfrm>
            <a:off x="510800" y="1264074"/>
            <a:ext cx="7572301" cy="3042974"/>
          </a:xfrm>
          <a:prstGeom prst="rect">
            <a:avLst/>
          </a:prstGeom>
          <a:noFill/>
          <a:ln>
            <a:noFill/>
          </a:ln>
        </p:spPr>
      </p:pic>
      <p:sp>
        <p:nvSpPr>
          <p:cNvPr id="162" name="Google Shape;162;ga22ee42df2_0_0"/>
          <p:cNvSpPr txBox="1"/>
          <p:nvPr/>
        </p:nvSpPr>
        <p:spPr>
          <a:xfrm>
            <a:off x="5047400" y="4307050"/>
            <a:ext cx="1951500" cy="793500"/>
          </a:xfrm>
          <a:prstGeom prst="rect">
            <a:avLst/>
          </a:prstGeom>
          <a:solidFill>
            <a:srgbClr val="FFF2CC"/>
          </a:solidFill>
          <a:ln w="19050" cap="flat" cmpd="sng">
            <a:solidFill>
              <a:srgbClr val="BF9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Calibri"/>
                <a:ea typeface="Calibri"/>
                <a:cs typeface="Calibri"/>
                <a:sym typeface="Calibri"/>
              </a:rPr>
              <a:t>Workers can be designed to leverage advanced CI</a:t>
            </a:r>
            <a:endParaRPr>
              <a:latin typeface="Calibri"/>
              <a:ea typeface="Calibri"/>
              <a:cs typeface="Calibri"/>
              <a:sym typeface="Calibri"/>
            </a:endParaRPr>
          </a:p>
        </p:txBody>
      </p:sp>
      <p:cxnSp>
        <p:nvCxnSpPr>
          <p:cNvPr id="163" name="Google Shape;163;ga22ee42df2_0_0"/>
          <p:cNvCxnSpPr>
            <a:stCxn id="162" idx="3"/>
          </p:cNvCxnSpPr>
          <p:nvPr/>
        </p:nvCxnSpPr>
        <p:spPr>
          <a:xfrm rot="10800000" flipH="1">
            <a:off x="6998900" y="4258300"/>
            <a:ext cx="257100" cy="445500"/>
          </a:xfrm>
          <a:prstGeom prst="bentConnector2">
            <a:avLst/>
          </a:prstGeom>
          <a:noFill/>
          <a:ln w="19050" cap="flat" cmpd="sng">
            <a:solidFill>
              <a:srgbClr val="BF9000"/>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ab2dfe1705_0_38"/>
          <p:cNvSpPr txBox="1">
            <a:spLocks noGrp="1"/>
          </p:cNvSpPr>
          <p:nvPr>
            <p:ph type="title"/>
          </p:nvPr>
        </p:nvSpPr>
        <p:spPr>
          <a:xfrm>
            <a:off x="311700" y="282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This software lowers the barrier to entry but still requires in-depth knowledge</a:t>
            </a:r>
            <a:endParaRPr sz="2800"/>
          </a:p>
        </p:txBody>
      </p:sp>
      <p:sp>
        <p:nvSpPr>
          <p:cNvPr id="169" name="Google Shape;169;gab2dfe1705_0_38"/>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pic>
        <p:nvPicPr>
          <p:cNvPr id="170" name="Google Shape;170;gab2dfe1705_0_38"/>
          <p:cNvPicPr preferRelativeResize="0"/>
          <p:nvPr/>
        </p:nvPicPr>
        <p:blipFill>
          <a:blip r:embed="rId3">
            <a:alphaModFix/>
          </a:blip>
          <a:stretch>
            <a:fillRect/>
          </a:stretch>
        </p:blipFill>
        <p:spPr>
          <a:xfrm>
            <a:off x="2132324" y="1431650"/>
            <a:ext cx="5021724" cy="2716550"/>
          </a:xfrm>
          <a:prstGeom prst="rect">
            <a:avLst/>
          </a:prstGeom>
          <a:noFill/>
          <a:ln>
            <a:noFill/>
          </a:ln>
        </p:spPr>
      </p:pic>
      <p:sp>
        <p:nvSpPr>
          <p:cNvPr id="171" name="Google Shape;171;gab2dfe1705_0_38"/>
          <p:cNvSpPr/>
          <p:nvPr/>
        </p:nvSpPr>
        <p:spPr>
          <a:xfrm>
            <a:off x="311700" y="3367100"/>
            <a:ext cx="2593500" cy="106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Domain: computational grid (x,y,z), static datasets (slope, manning’s coefficient, water pressure, land cover, etc.</a:t>
            </a:r>
            <a:endParaRPr/>
          </a:p>
        </p:txBody>
      </p:sp>
      <p:sp>
        <p:nvSpPr>
          <p:cNvPr id="172" name="Google Shape;172;gab2dfe1705_0_38"/>
          <p:cNvSpPr/>
          <p:nvPr/>
        </p:nvSpPr>
        <p:spPr>
          <a:xfrm>
            <a:off x="5674600" y="1006325"/>
            <a:ext cx="3093600" cy="885000"/>
          </a:xfrm>
          <a:prstGeom prst="rect">
            <a:avLst/>
          </a:prstGeom>
          <a:solidFill>
            <a:srgbClr val="EA9999"/>
          </a:solidFill>
          <a:ln w="19050" cap="flat" cmpd="sng">
            <a:solidFill>
              <a:srgbClr val="99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Meteorological Forcing: wind, air temperature, specific humidity, precipitation, long/short wave radiation.</a:t>
            </a:r>
            <a:endParaRPr/>
          </a:p>
        </p:txBody>
      </p:sp>
      <p:sp>
        <p:nvSpPr>
          <p:cNvPr id="173" name="Google Shape;173;gab2dfe1705_0_38"/>
          <p:cNvSpPr txBox="1"/>
          <p:nvPr/>
        </p:nvSpPr>
        <p:spPr>
          <a:xfrm>
            <a:off x="3361800" y="4239675"/>
            <a:ext cx="2420400" cy="42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a:solidFill>
                  <a:srgbClr val="222222"/>
                </a:solidFill>
                <a:highlight>
                  <a:srgbClr val="FFFFFF"/>
                </a:highlight>
              </a:rPr>
              <a:t>Te Chow, V. (2010). </a:t>
            </a:r>
            <a:r>
              <a:rPr lang="en-US" sz="1000" i="1">
                <a:solidFill>
                  <a:srgbClr val="222222"/>
                </a:solidFill>
                <a:highlight>
                  <a:srgbClr val="FFFFFF"/>
                </a:highlight>
              </a:rPr>
              <a:t>Applied hydrology</a:t>
            </a:r>
            <a:r>
              <a:rPr lang="en-US" sz="1000">
                <a:solidFill>
                  <a:srgbClr val="222222"/>
                </a:solidFill>
                <a:highlight>
                  <a:srgbClr val="FFFFFF"/>
                </a:highlight>
              </a:rPr>
              <a:t>. Tata McGraw-Hill Education.</a:t>
            </a:r>
            <a:endParaRPr/>
          </a:p>
        </p:txBody>
      </p:sp>
      <p:cxnSp>
        <p:nvCxnSpPr>
          <p:cNvPr id="174" name="Google Shape;174;gab2dfe1705_0_38"/>
          <p:cNvCxnSpPr>
            <a:stCxn id="171" idx="3"/>
          </p:cNvCxnSpPr>
          <p:nvPr/>
        </p:nvCxnSpPr>
        <p:spPr>
          <a:xfrm rot="10800000" flipH="1">
            <a:off x="2905200" y="3354350"/>
            <a:ext cx="859200" cy="546900"/>
          </a:xfrm>
          <a:prstGeom prst="straightConnector1">
            <a:avLst/>
          </a:prstGeom>
          <a:noFill/>
          <a:ln w="19050" cap="flat" cmpd="sng">
            <a:solidFill>
              <a:schemeClr val="dk2"/>
            </a:solidFill>
            <a:prstDash val="solid"/>
            <a:round/>
            <a:headEnd type="none" w="med" len="med"/>
            <a:tailEnd type="oval" w="med" len="med"/>
          </a:ln>
        </p:spPr>
      </p:cxnSp>
      <p:cxnSp>
        <p:nvCxnSpPr>
          <p:cNvPr id="175" name="Google Shape;175;gab2dfe1705_0_38"/>
          <p:cNvCxnSpPr>
            <a:stCxn id="172" idx="1"/>
          </p:cNvCxnSpPr>
          <p:nvPr/>
        </p:nvCxnSpPr>
        <p:spPr>
          <a:xfrm rot="10800000">
            <a:off x="4444600" y="1435025"/>
            <a:ext cx="1230000" cy="13800"/>
          </a:xfrm>
          <a:prstGeom prst="straightConnector1">
            <a:avLst/>
          </a:prstGeom>
          <a:noFill/>
          <a:ln w="19050" cap="flat" cmpd="sng">
            <a:solidFill>
              <a:srgbClr val="990000"/>
            </a:solidFill>
            <a:prstDash val="solid"/>
            <a:round/>
            <a:headEnd type="none" w="med" len="med"/>
            <a:tailEnd type="oval" w="med" len="med"/>
          </a:ln>
        </p:spPr>
      </p:cxnSp>
      <p:pic>
        <p:nvPicPr>
          <p:cNvPr id="176" name="Google Shape;176;gab2dfe1705_0_38"/>
          <p:cNvPicPr preferRelativeResize="0"/>
          <p:nvPr/>
        </p:nvPicPr>
        <p:blipFill>
          <a:blip r:embed="rId4">
            <a:alphaModFix/>
          </a:blip>
          <a:stretch>
            <a:fillRect/>
          </a:stretch>
        </p:blipFill>
        <p:spPr>
          <a:xfrm>
            <a:off x="152600" y="1159652"/>
            <a:ext cx="1932375" cy="1412100"/>
          </a:xfrm>
          <a:prstGeom prst="rect">
            <a:avLst/>
          </a:prstGeom>
          <a:noFill/>
          <a:ln>
            <a:noFill/>
          </a:ln>
          <a:effectLst>
            <a:outerShdw blurRad="57150" dist="19050" dir="5400000" algn="bl" rotWithShape="0">
              <a:srgbClr val="000000">
                <a:alpha val="50000"/>
              </a:srgbClr>
            </a:outerShdw>
          </a:effectLst>
        </p:spPr>
      </p:pic>
      <p:pic>
        <p:nvPicPr>
          <p:cNvPr id="177" name="Google Shape;177;gab2dfe1705_0_38"/>
          <p:cNvPicPr preferRelativeResize="0"/>
          <p:nvPr/>
        </p:nvPicPr>
        <p:blipFill>
          <a:blip r:embed="rId5">
            <a:alphaModFix/>
          </a:blip>
          <a:stretch>
            <a:fillRect/>
          </a:stretch>
        </p:blipFill>
        <p:spPr>
          <a:xfrm>
            <a:off x="6787471" y="2715377"/>
            <a:ext cx="2908200" cy="1524298"/>
          </a:xfrm>
          <a:prstGeom prst="rect">
            <a:avLst/>
          </a:prstGeom>
          <a:noFill/>
          <a:ln>
            <a:noFill/>
          </a:ln>
        </p:spPr>
      </p:pic>
      <p:sp>
        <p:nvSpPr>
          <p:cNvPr id="178" name="Google Shape;178;gab2dfe1705_0_38"/>
          <p:cNvSpPr/>
          <p:nvPr/>
        </p:nvSpPr>
        <p:spPr>
          <a:xfrm>
            <a:off x="5976875" y="4154298"/>
            <a:ext cx="1932300" cy="572700"/>
          </a:xfrm>
          <a:prstGeom prst="rect">
            <a:avLst/>
          </a:prstGeom>
          <a:solidFill>
            <a:srgbClr val="EA9999"/>
          </a:solidFill>
          <a:ln w="19050" cap="flat" cmpd="sng">
            <a:solidFill>
              <a:srgbClr val="99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Model Execution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183" name="Google Shape;183;gab69f51b21_0_20"/>
          <p:cNvPicPr preferRelativeResize="0"/>
          <p:nvPr/>
        </p:nvPicPr>
        <p:blipFill>
          <a:blip r:embed="rId3">
            <a:alphaModFix/>
          </a:blip>
          <a:stretch>
            <a:fillRect/>
          </a:stretch>
        </p:blipFill>
        <p:spPr>
          <a:xfrm>
            <a:off x="5411475" y="690949"/>
            <a:ext cx="3928487" cy="2763650"/>
          </a:xfrm>
          <a:prstGeom prst="rect">
            <a:avLst/>
          </a:prstGeom>
          <a:noFill/>
          <a:ln>
            <a:noFill/>
          </a:ln>
        </p:spPr>
      </p:pic>
      <p:sp>
        <p:nvSpPr>
          <p:cNvPr id="184" name="Google Shape;184;gab69f51b21_0_20"/>
          <p:cNvSpPr txBox="1">
            <a:spLocks noGrp="1"/>
          </p:cNvSpPr>
          <p:nvPr>
            <p:ph type="title"/>
          </p:nvPr>
        </p:nvSpPr>
        <p:spPr>
          <a:xfrm>
            <a:off x="311700" y="282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The barrier is high for educational activities </a:t>
            </a:r>
            <a:r>
              <a:rPr lang="en-US" sz="280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outside of </a:t>
            </a:r>
            <a:r>
              <a:rPr lang="en-US" sz="2800"/>
              <a:t>intensive workshops</a:t>
            </a:r>
            <a:endParaRPr sz="2800"/>
          </a:p>
        </p:txBody>
      </p:sp>
      <p:sp>
        <p:nvSpPr>
          <p:cNvPr id="185" name="Google Shape;185;gab69f51b21_0_20"/>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pic>
        <p:nvPicPr>
          <p:cNvPr id="186" name="Google Shape;186;gab69f51b21_0_20"/>
          <p:cNvPicPr preferRelativeResize="0"/>
          <p:nvPr/>
        </p:nvPicPr>
        <p:blipFill>
          <a:blip r:embed="rId4">
            <a:alphaModFix/>
          </a:blip>
          <a:stretch>
            <a:fillRect/>
          </a:stretch>
        </p:blipFill>
        <p:spPr>
          <a:xfrm>
            <a:off x="3664098" y="3454598"/>
            <a:ext cx="2416795" cy="981075"/>
          </a:xfrm>
          <a:prstGeom prst="rect">
            <a:avLst/>
          </a:prstGeom>
          <a:noFill/>
          <a:ln>
            <a:noFill/>
          </a:ln>
        </p:spPr>
      </p:pic>
      <p:pic>
        <p:nvPicPr>
          <p:cNvPr id="187" name="Google Shape;187;gab69f51b21_0_20"/>
          <p:cNvPicPr preferRelativeResize="0"/>
          <p:nvPr/>
        </p:nvPicPr>
        <p:blipFill>
          <a:blip r:embed="rId5">
            <a:alphaModFix/>
          </a:blip>
          <a:stretch>
            <a:fillRect/>
          </a:stretch>
        </p:blipFill>
        <p:spPr>
          <a:xfrm>
            <a:off x="3453575" y="1275888"/>
            <a:ext cx="2446875" cy="1622725"/>
          </a:xfrm>
          <a:prstGeom prst="rect">
            <a:avLst/>
          </a:prstGeom>
          <a:noFill/>
          <a:ln>
            <a:noFill/>
          </a:ln>
        </p:spPr>
      </p:pic>
      <p:pic>
        <p:nvPicPr>
          <p:cNvPr id="188" name="Google Shape;188;gab69f51b21_0_20"/>
          <p:cNvPicPr preferRelativeResize="0"/>
          <p:nvPr/>
        </p:nvPicPr>
        <p:blipFill>
          <a:blip r:embed="rId6">
            <a:alphaModFix/>
          </a:blip>
          <a:stretch>
            <a:fillRect/>
          </a:stretch>
        </p:blipFill>
        <p:spPr>
          <a:xfrm>
            <a:off x="220475" y="1128550"/>
            <a:ext cx="3332230" cy="3602925"/>
          </a:xfrm>
          <a:prstGeom prst="rect">
            <a:avLst/>
          </a:prstGeom>
          <a:noFill/>
          <a:ln>
            <a:noFill/>
          </a:ln>
        </p:spPr>
      </p:pic>
      <p:sp>
        <p:nvSpPr>
          <p:cNvPr id="189" name="Google Shape;189;gab69f51b21_0_20"/>
          <p:cNvSpPr txBox="1"/>
          <p:nvPr/>
        </p:nvSpPr>
        <p:spPr>
          <a:xfrm>
            <a:off x="6336400" y="3354150"/>
            <a:ext cx="2357700" cy="1031400"/>
          </a:xfrm>
          <a:prstGeom prst="rect">
            <a:avLst/>
          </a:prstGeom>
          <a:solidFill>
            <a:srgbClr val="D0E0E3"/>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Calibri"/>
                <a:ea typeface="Calibri"/>
                <a:cs typeface="Calibri"/>
                <a:sym typeface="Calibri"/>
              </a:rPr>
              <a:t>Models are executed locally which requires compiling source code.</a:t>
            </a:r>
            <a:endParaRPr>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ab69f51b21_0_42"/>
          <p:cNvSpPr txBox="1">
            <a:spLocks noGrp="1"/>
          </p:cNvSpPr>
          <p:nvPr>
            <p:ph type="title"/>
          </p:nvPr>
        </p:nvSpPr>
        <p:spPr>
          <a:xfrm>
            <a:off x="311700" y="282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User interface enhancements make finding and selecting study areas easy </a:t>
            </a:r>
            <a:endParaRPr sz="2800"/>
          </a:p>
        </p:txBody>
      </p:sp>
      <p:sp>
        <p:nvSpPr>
          <p:cNvPr id="195" name="Google Shape;195;gab69f51b21_0_42"/>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pic>
        <p:nvPicPr>
          <p:cNvPr id="196" name="Google Shape;196;gab69f51b21_0_42"/>
          <p:cNvPicPr preferRelativeResize="0"/>
          <p:nvPr/>
        </p:nvPicPr>
        <p:blipFill>
          <a:blip r:embed="rId3">
            <a:alphaModFix/>
          </a:blip>
          <a:stretch>
            <a:fillRect/>
          </a:stretch>
        </p:blipFill>
        <p:spPr>
          <a:xfrm>
            <a:off x="742800" y="1148525"/>
            <a:ext cx="2086475" cy="1906775"/>
          </a:xfrm>
          <a:prstGeom prst="rect">
            <a:avLst/>
          </a:prstGeom>
          <a:noFill/>
          <a:ln>
            <a:noFill/>
          </a:ln>
          <a:effectLst>
            <a:outerShdw blurRad="57150" dist="19050" dir="5400000" algn="bl" rotWithShape="0">
              <a:srgbClr val="000000">
                <a:alpha val="50000"/>
              </a:srgbClr>
            </a:outerShdw>
          </a:effectLst>
        </p:spPr>
      </p:pic>
      <p:pic>
        <p:nvPicPr>
          <p:cNvPr id="197" name="Google Shape;197;gab69f51b21_0_42"/>
          <p:cNvPicPr preferRelativeResize="0"/>
          <p:nvPr/>
        </p:nvPicPr>
        <p:blipFill>
          <a:blip r:embed="rId4">
            <a:alphaModFix/>
          </a:blip>
          <a:stretch>
            <a:fillRect/>
          </a:stretch>
        </p:blipFill>
        <p:spPr>
          <a:xfrm>
            <a:off x="3865600" y="826200"/>
            <a:ext cx="4769535" cy="3685338"/>
          </a:xfrm>
          <a:prstGeom prst="rect">
            <a:avLst/>
          </a:prstGeom>
          <a:noFill/>
          <a:ln>
            <a:noFill/>
          </a:ln>
          <a:effectLst>
            <a:outerShdw blurRad="57150" dist="19050" dir="5400000" algn="bl" rotWithShape="0">
              <a:srgbClr val="000000">
                <a:alpha val="50000"/>
              </a:srgbClr>
            </a:outerShdw>
          </a:effectLst>
        </p:spPr>
      </p:pic>
      <p:cxnSp>
        <p:nvCxnSpPr>
          <p:cNvPr id="198" name="Google Shape;198;gab69f51b21_0_42"/>
          <p:cNvCxnSpPr/>
          <p:nvPr/>
        </p:nvCxnSpPr>
        <p:spPr>
          <a:xfrm rot="10800000" flipH="1">
            <a:off x="1778000" y="1679275"/>
            <a:ext cx="4219200" cy="451500"/>
          </a:xfrm>
          <a:prstGeom prst="straightConnector1">
            <a:avLst/>
          </a:prstGeom>
          <a:noFill/>
          <a:ln w="28575" cap="flat" cmpd="sng">
            <a:solidFill>
              <a:srgbClr val="FF0000"/>
            </a:solidFill>
            <a:prstDash val="solid"/>
            <a:round/>
            <a:headEnd type="none" w="med" len="med"/>
            <a:tailEnd type="triangle" w="med" len="med"/>
          </a:ln>
        </p:spPr>
      </p:cxnSp>
      <p:sp>
        <p:nvSpPr>
          <p:cNvPr id="199" name="Google Shape;199;gab69f51b21_0_42"/>
          <p:cNvSpPr txBox="1"/>
          <p:nvPr/>
        </p:nvSpPr>
        <p:spPr>
          <a:xfrm>
            <a:off x="513325" y="3349125"/>
            <a:ext cx="2605800" cy="1122000"/>
          </a:xfrm>
          <a:prstGeom prst="rect">
            <a:avLst/>
          </a:prstGeom>
          <a:solidFill>
            <a:srgbClr val="C9DAF8"/>
          </a:solidFill>
          <a:ln w="19050" cap="flat" cmpd="sng">
            <a:solidFill>
              <a:srgbClr val="0B5394"/>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Calibri"/>
                <a:ea typeface="Calibri"/>
                <a:cs typeface="Calibri"/>
                <a:sym typeface="Calibri"/>
              </a:rPr>
              <a:t>Expand selection by manually adding HUC ID’s or by using wildcards (*), e.g. 04130003* selects a level 8 HUC.</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ab2dfe1705_0_56"/>
          <p:cNvSpPr txBox="1">
            <a:spLocks noGrp="1"/>
          </p:cNvSpPr>
          <p:nvPr>
            <p:ph type="title"/>
          </p:nvPr>
        </p:nvSpPr>
        <p:spPr>
          <a:xfrm>
            <a:off x="311700" y="282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Connecting with HydroShare enables collaboration, archival, and publishing</a:t>
            </a:r>
            <a:endParaRPr sz="2800"/>
          </a:p>
        </p:txBody>
      </p:sp>
      <p:sp>
        <p:nvSpPr>
          <p:cNvPr id="205" name="Google Shape;205;gab2dfe1705_0_56"/>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pic>
        <p:nvPicPr>
          <p:cNvPr id="206" name="Google Shape;206;gab2dfe1705_0_56"/>
          <p:cNvPicPr preferRelativeResize="0"/>
          <p:nvPr/>
        </p:nvPicPr>
        <p:blipFill>
          <a:blip r:embed="rId3">
            <a:alphaModFix/>
          </a:blip>
          <a:stretch>
            <a:fillRect/>
          </a:stretch>
        </p:blipFill>
        <p:spPr>
          <a:xfrm>
            <a:off x="168125" y="1248425"/>
            <a:ext cx="4297176" cy="3096049"/>
          </a:xfrm>
          <a:prstGeom prst="rect">
            <a:avLst/>
          </a:prstGeom>
          <a:noFill/>
          <a:ln w="1905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207" name="Google Shape;207;gab2dfe1705_0_56"/>
          <p:cNvPicPr preferRelativeResize="0"/>
          <p:nvPr/>
        </p:nvPicPr>
        <p:blipFill>
          <a:blip r:embed="rId4">
            <a:alphaModFix/>
          </a:blip>
          <a:stretch>
            <a:fillRect/>
          </a:stretch>
        </p:blipFill>
        <p:spPr>
          <a:xfrm>
            <a:off x="4617701" y="1007100"/>
            <a:ext cx="4373898" cy="3474412"/>
          </a:xfrm>
          <a:prstGeom prst="rect">
            <a:avLst/>
          </a:prstGeom>
          <a:noFill/>
          <a:ln w="1905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208" name="Google Shape;208;gab2dfe1705_0_56"/>
          <p:cNvSpPr txBox="1"/>
          <p:nvPr/>
        </p:nvSpPr>
        <p:spPr>
          <a:xfrm>
            <a:off x="2173100" y="2384775"/>
            <a:ext cx="1933200" cy="451500"/>
          </a:xfrm>
          <a:prstGeom prst="rect">
            <a:avLst/>
          </a:prstGeom>
          <a:solidFill>
            <a:srgbClr val="D9EAD3"/>
          </a:solid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Calibri"/>
                <a:ea typeface="Calibri"/>
                <a:cs typeface="Calibri"/>
                <a:sym typeface="Calibri"/>
              </a:rPr>
              <a:t>Automatically Generated Metadata</a:t>
            </a:r>
            <a:endParaRPr>
              <a:latin typeface="Calibri"/>
              <a:ea typeface="Calibri"/>
              <a:cs typeface="Calibri"/>
              <a:sym typeface="Calibri"/>
            </a:endParaRPr>
          </a:p>
        </p:txBody>
      </p:sp>
      <p:sp>
        <p:nvSpPr>
          <p:cNvPr id="209" name="Google Shape;209;gab2dfe1705_0_56"/>
          <p:cNvSpPr txBox="1"/>
          <p:nvPr/>
        </p:nvSpPr>
        <p:spPr>
          <a:xfrm>
            <a:off x="6834000" y="854700"/>
            <a:ext cx="1933200" cy="451500"/>
          </a:xfrm>
          <a:prstGeom prst="rect">
            <a:avLst/>
          </a:prstGeom>
          <a:solidFill>
            <a:srgbClr val="D9EAD3"/>
          </a:solid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Calibri"/>
                <a:ea typeface="Calibri"/>
                <a:cs typeface="Calibri"/>
                <a:sym typeface="Calibri"/>
              </a:rPr>
              <a:t>Parsed Spatial Metadata</a:t>
            </a:r>
            <a:endParaRPr>
              <a:latin typeface="Calibri"/>
              <a:ea typeface="Calibri"/>
              <a:cs typeface="Calibri"/>
              <a:sym typeface="Calibri"/>
            </a:endParaRPr>
          </a:p>
        </p:txBody>
      </p:sp>
      <p:sp>
        <p:nvSpPr>
          <p:cNvPr id="210" name="Google Shape;210;gab2dfe1705_0_56"/>
          <p:cNvSpPr txBox="1"/>
          <p:nvPr/>
        </p:nvSpPr>
        <p:spPr>
          <a:xfrm>
            <a:off x="6280850" y="3345775"/>
            <a:ext cx="1933200" cy="451500"/>
          </a:xfrm>
          <a:prstGeom prst="rect">
            <a:avLst/>
          </a:prstGeom>
          <a:solidFill>
            <a:srgbClr val="D9EAD3"/>
          </a:solid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Calibri"/>
                <a:ea typeface="Calibri"/>
                <a:cs typeface="Calibri"/>
                <a:sym typeface="Calibri"/>
              </a:rPr>
              <a:t>Ready for Execution</a:t>
            </a:r>
            <a:endParaRPr>
              <a:latin typeface="Calibri"/>
              <a:ea typeface="Calibri"/>
              <a:cs typeface="Calibri"/>
              <a:sym typeface="Calibri"/>
            </a:endParaRPr>
          </a:p>
        </p:txBody>
      </p:sp>
      <p:cxnSp>
        <p:nvCxnSpPr>
          <p:cNvPr id="211" name="Google Shape;211;gab2dfe1705_0_56"/>
          <p:cNvCxnSpPr>
            <a:stCxn id="210" idx="1"/>
          </p:cNvCxnSpPr>
          <p:nvPr/>
        </p:nvCxnSpPr>
        <p:spPr>
          <a:xfrm rot="10800000">
            <a:off x="5199950" y="1700425"/>
            <a:ext cx="1080900" cy="1871100"/>
          </a:xfrm>
          <a:prstGeom prst="straightConnector1">
            <a:avLst/>
          </a:prstGeom>
          <a:noFill/>
          <a:ln w="19050" cap="flat" cmpd="sng">
            <a:solidFill>
              <a:schemeClr val="dk2"/>
            </a:solidFill>
            <a:prstDash val="solid"/>
            <a:round/>
            <a:headEnd type="none" w="med" len="med"/>
            <a:tailEnd type="triangle" w="med" len="med"/>
          </a:ln>
        </p:spPr>
      </p:cxnSp>
      <p:cxnSp>
        <p:nvCxnSpPr>
          <p:cNvPr id="212" name="Google Shape;212;gab2dfe1705_0_56"/>
          <p:cNvCxnSpPr>
            <a:stCxn id="210" idx="1"/>
          </p:cNvCxnSpPr>
          <p:nvPr/>
        </p:nvCxnSpPr>
        <p:spPr>
          <a:xfrm flipH="1">
            <a:off x="5298650" y="3571525"/>
            <a:ext cx="982200" cy="654600"/>
          </a:xfrm>
          <a:prstGeom prst="straightConnector1">
            <a:avLst/>
          </a:prstGeom>
          <a:noFill/>
          <a:ln w="19050" cap="flat" cmpd="sng">
            <a:solidFill>
              <a:schemeClr val="dk2"/>
            </a:solidFill>
            <a:prstDash val="solid"/>
            <a:round/>
            <a:headEnd type="none" w="med" len="med"/>
            <a:tailEnd type="triangle" w="med" len="med"/>
          </a:ln>
        </p:spPr>
      </p:cxnSp>
      <p:sp>
        <p:nvSpPr>
          <p:cNvPr id="213" name="Google Shape;213;gab2dfe1705_0_56"/>
          <p:cNvSpPr txBox="1"/>
          <p:nvPr/>
        </p:nvSpPr>
        <p:spPr>
          <a:xfrm>
            <a:off x="1748375" y="4481500"/>
            <a:ext cx="1933200" cy="451500"/>
          </a:xfrm>
          <a:prstGeom prst="rect">
            <a:avLst/>
          </a:prstGeom>
          <a:solidFill>
            <a:srgbClr val="D9EAD3"/>
          </a:solid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Calibri"/>
                <a:ea typeface="Calibri"/>
                <a:cs typeface="Calibri"/>
                <a:sym typeface="Calibri"/>
              </a:rPr>
              <a:t>Compatible with HydroShare Apps</a:t>
            </a: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gab69f51b21_0_0"/>
          <p:cNvSpPr txBox="1">
            <a:spLocks noGrp="1"/>
          </p:cNvSpPr>
          <p:nvPr>
            <p:ph type="title"/>
          </p:nvPr>
        </p:nvSpPr>
        <p:spPr>
          <a:xfrm>
            <a:off x="311700" y="282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Executing model subsets in the cloud directly supports educational activities</a:t>
            </a:r>
            <a:endParaRPr sz="2800"/>
          </a:p>
        </p:txBody>
      </p:sp>
      <p:sp>
        <p:nvSpPr>
          <p:cNvPr id="219" name="Google Shape;219;gab69f51b21_0_0"/>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pic>
        <p:nvPicPr>
          <p:cNvPr id="220" name="Google Shape;220;gab69f51b21_0_0"/>
          <p:cNvPicPr preferRelativeResize="0"/>
          <p:nvPr/>
        </p:nvPicPr>
        <p:blipFill>
          <a:blip r:embed="rId3">
            <a:alphaModFix/>
          </a:blip>
          <a:stretch>
            <a:fillRect/>
          </a:stretch>
        </p:blipFill>
        <p:spPr>
          <a:xfrm>
            <a:off x="400925" y="1168762"/>
            <a:ext cx="2900769" cy="1798475"/>
          </a:xfrm>
          <a:prstGeom prst="rect">
            <a:avLst/>
          </a:prstGeom>
          <a:noFill/>
          <a:ln>
            <a:noFill/>
          </a:ln>
          <a:effectLst>
            <a:outerShdw blurRad="57150" dist="19050" dir="5400000" algn="bl" rotWithShape="0">
              <a:srgbClr val="000000">
                <a:alpha val="50000"/>
              </a:srgbClr>
            </a:outerShdw>
          </a:effectLst>
        </p:spPr>
      </p:pic>
      <p:pic>
        <p:nvPicPr>
          <p:cNvPr id="221" name="Google Shape;221;gab69f51b21_0_0"/>
          <p:cNvPicPr preferRelativeResize="0"/>
          <p:nvPr/>
        </p:nvPicPr>
        <p:blipFill>
          <a:blip r:embed="rId4">
            <a:alphaModFix/>
          </a:blip>
          <a:stretch>
            <a:fillRect/>
          </a:stretch>
        </p:blipFill>
        <p:spPr>
          <a:xfrm>
            <a:off x="432675" y="3357500"/>
            <a:ext cx="2837276" cy="1337050"/>
          </a:xfrm>
          <a:prstGeom prst="rect">
            <a:avLst/>
          </a:prstGeom>
          <a:noFill/>
          <a:ln>
            <a:noFill/>
          </a:ln>
          <a:effectLst>
            <a:outerShdw blurRad="57150" dist="19050" dir="5400000" algn="bl" rotWithShape="0">
              <a:srgbClr val="000000">
                <a:alpha val="50000"/>
              </a:srgbClr>
            </a:outerShdw>
          </a:effectLst>
        </p:spPr>
      </p:pic>
      <p:pic>
        <p:nvPicPr>
          <p:cNvPr id="222" name="Google Shape;222;gab69f51b21_0_0"/>
          <p:cNvPicPr preferRelativeResize="0"/>
          <p:nvPr/>
        </p:nvPicPr>
        <p:blipFill>
          <a:blip r:embed="rId5">
            <a:alphaModFix/>
          </a:blip>
          <a:stretch>
            <a:fillRect/>
          </a:stretch>
        </p:blipFill>
        <p:spPr>
          <a:xfrm>
            <a:off x="3341999" y="1500250"/>
            <a:ext cx="3458200" cy="2308275"/>
          </a:xfrm>
          <a:prstGeom prst="rect">
            <a:avLst/>
          </a:prstGeom>
          <a:noFill/>
          <a:ln>
            <a:noFill/>
          </a:ln>
          <a:effectLst>
            <a:outerShdw blurRad="57150" dist="19050" dir="5400000" algn="bl" rotWithShape="0">
              <a:srgbClr val="000000">
                <a:alpha val="50000"/>
              </a:srgbClr>
            </a:outerShdw>
          </a:effectLst>
        </p:spPr>
      </p:pic>
      <p:pic>
        <p:nvPicPr>
          <p:cNvPr id="223" name="Google Shape;223;gab69f51b21_0_0"/>
          <p:cNvPicPr preferRelativeResize="0"/>
          <p:nvPr/>
        </p:nvPicPr>
        <p:blipFill>
          <a:blip r:embed="rId6">
            <a:alphaModFix/>
          </a:blip>
          <a:stretch>
            <a:fillRect/>
          </a:stretch>
        </p:blipFill>
        <p:spPr>
          <a:xfrm>
            <a:off x="5781300" y="2663604"/>
            <a:ext cx="3051000" cy="2102446"/>
          </a:xfrm>
          <a:prstGeom prst="rect">
            <a:avLst/>
          </a:prstGeom>
          <a:noFill/>
          <a:ln>
            <a:noFill/>
          </a:ln>
        </p:spPr>
      </p:pic>
      <p:pic>
        <p:nvPicPr>
          <p:cNvPr id="224" name="Google Shape;224;gab69f51b21_0_0"/>
          <p:cNvPicPr preferRelativeResize="0"/>
          <p:nvPr/>
        </p:nvPicPr>
        <p:blipFill>
          <a:blip r:embed="rId7">
            <a:alphaModFix/>
          </a:blip>
          <a:stretch>
            <a:fillRect/>
          </a:stretch>
        </p:blipFill>
        <p:spPr>
          <a:xfrm>
            <a:off x="5905025" y="822725"/>
            <a:ext cx="2837274" cy="1767844"/>
          </a:xfrm>
          <a:prstGeom prst="rect">
            <a:avLst/>
          </a:prstGeom>
          <a:noFill/>
          <a:ln>
            <a:noFill/>
          </a:ln>
          <a:effectLst>
            <a:outerShdw blurRad="57150" dist="19050" dir="5400000" algn="bl" rotWithShape="0">
              <a:srgbClr val="000000">
                <a:alpha val="50000"/>
              </a:srgbClr>
            </a:outerShdw>
          </a:effectLst>
        </p:spPr>
      </p:pic>
      <p:cxnSp>
        <p:nvCxnSpPr>
          <p:cNvPr id="225" name="Google Shape;225;gab69f51b21_0_0"/>
          <p:cNvCxnSpPr>
            <a:stCxn id="221" idx="0"/>
            <a:endCxn id="220" idx="2"/>
          </p:cNvCxnSpPr>
          <p:nvPr/>
        </p:nvCxnSpPr>
        <p:spPr>
          <a:xfrm rot="10800000">
            <a:off x="1851313" y="2967200"/>
            <a:ext cx="0" cy="390300"/>
          </a:xfrm>
          <a:prstGeom prst="straightConnector1">
            <a:avLst/>
          </a:prstGeom>
          <a:noFill/>
          <a:ln w="28575" cap="flat" cmpd="sng">
            <a:solidFill>
              <a:srgbClr val="38761D"/>
            </a:solidFill>
            <a:prstDash val="solid"/>
            <a:round/>
            <a:headEnd type="none" w="med" len="med"/>
            <a:tailEnd type="triangle" w="med" len="med"/>
          </a:ln>
        </p:spPr>
      </p:cxnSp>
      <p:cxnSp>
        <p:nvCxnSpPr>
          <p:cNvPr id="226" name="Google Shape;226;gab69f51b21_0_0"/>
          <p:cNvCxnSpPr/>
          <p:nvPr/>
        </p:nvCxnSpPr>
        <p:spPr>
          <a:xfrm>
            <a:off x="4572000" y="3808725"/>
            <a:ext cx="1210500" cy="424200"/>
          </a:xfrm>
          <a:prstGeom prst="bentConnector3">
            <a:avLst>
              <a:gd name="adj1" fmla="val 636"/>
            </a:avLst>
          </a:prstGeom>
          <a:noFill/>
          <a:ln w="28575" cap="flat" cmpd="sng">
            <a:solidFill>
              <a:srgbClr val="38761D"/>
            </a:solidFill>
            <a:prstDash val="solid"/>
            <a:round/>
            <a:headEnd type="none" w="med" len="med"/>
            <a:tailEnd type="triangle" w="med" len="med"/>
          </a:ln>
        </p:spPr>
      </p:cxnSp>
      <p:cxnSp>
        <p:nvCxnSpPr>
          <p:cNvPr id="227" name="Google Shape;227;gab69f51b21_0_0"/>
          <p:cNvCxnSpPr/>
          <p:nvPr/>
        </p:nvCxnSpPr>
        <p:spPr>
          <a:xfrm rot="10800000" flipH="1">
            <a:off x="4579700" y="1054725"/>
            <a:ext cx="1325400" cy="441000"/>
          </a:xfrm>
          <a:prstGeom prst="bentConnector3">
            <a:avLst>
              <a:gd name="adj1" fmla="val -1162"/>
            </a:avLst>
          </a:prstGeom>
          <a:noFill/>
          <a:ln w="28575" cap="flat" cmpd="sng">
            <a:solidFill>
              <a:srgbClr val="38761D"/>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gab69f51b21_0_12"/>
          <p:cNvSpPr txBox="1">
            <a:spLocks noGrp="1"/>
          </p:cNvSpPr>
          <p:nvPr>
            <p:ph type="title"/>
          </p:nvPr>
        </p:nvSpPr>
        <p:spPr>
          <a:xfrm>
            <a:off x="311700" y="282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Supporting several models encourages intercomparisons, regional studies, and process analysis</a:t>
            </a:r>
            <a:endParaRPr sz="2800"/>
          </a:p>
        </p:txBody>
      </p:sp>
      <p:sp>
        <p:nvSpPr>
          <p:cNvPr id="233" name="Google Shape;233;gab69f51b21_0_12"/>
          <p:cNvSpPr txBox="1">
            <a:spLocks noGrp="1"/>
          </p:cNvSpPr>
          <p:nvPr>
            <p:ph type="sldNum" idx="12"/>
          </p:nvPr>
        </p:nvSpPr>
        <p:spPr>
          <a:xfrm>
            <a:off x="7425344" y="4844839"/>
            <a:ext cx="984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pic>
        <p:nvPicPr>
          <p:cNvPr id="234" name="Google Shape;234;gab69f51b21_0_12"/>
          <p:cNvPicPr preferRelativeResize="0"/>
          <p:nvPr/>
        </p:nvPicPr>
        <p:blipFill>
          <a:blip r:embed="rId3">
            <a:alphaModFix/>
          </a:blip>
          <a:stretch>
            <a:fillRect/>
          </a:stretch>
        </p:blipFill>
        <p:spPr>
          <a:xfrm>
            <a:off x="5584663" y="1114725"/>
            <a:ext cx="2809351" cy="1600350"/>
          </a:xfrm>
          <a:prstGeom prst="rect">
            <a:avLst/>
          </a:prstGeom>
          <a:noFill/>
          <a:ln>
            <a:noFill/>
          </a:ln>
        </p:spPr>
      </p:pic>
      <p:pic>
        <p:nvPicPr>
          <p:cNvPr id="235" name="Google Shape;235;gab69f51b21_0_12"/>
          <p:cNvPicPr preferRelativeResize="0"/>
          <p:nvPr/>
        </p:nvPicPr>
        <p:blipFill>
          <a:blip r:embed="rId4">
            <a:alphaModFix/>
          </a:blip>
          <a:stretch>
            <a:fillRect/>
          </a:stretch>
        </p:blipFill>
        <p:spPr>
          <a:xfrm>
            <a:off x="5485675" y="2837775"/>
            <a:ext cx="3007326" cy="1884376"/>
          </a:xfrm>
          <a:prstGeom prst="rect">
            <a:avLst/>
          </a:prstGeom>
          <a:noFill/>
          <a:ln>
            <a:noFill/>
          </a:ln>
          <a:effectLst>
            <a:outerShdw blurRad="57150" dist="19050" dir="5400000" algn="bl" rotWithShape="0">
              <a:srgbClr val="000000">
                <a:alpha val="50000"/>
              </a:srgbClr>
            </a:outerShdw>
          </a:effectLst>
        </p:spPr>
      </p:pic>
      <p:pic>
        <p:nvPicPr>
          <p:cNvPr id="236" name="Google Shape;236;gab69f51b21_0_12"/>
          <p:cNvPicPr preferRelativeResize="0"/>
          <p:nvPr/>
        </p:nvPicPr>
        <p:blipFill>
          <a:blip r:embed="rId5">
            <a:alphaModFix/>
          </a:blip>
          <a:stretch>
            <a:fillRect/>
          </a:stretch>
        </p:blipFill>
        <p:spPr>
          <a:xfrm>
            <a:off x="152400" y="1350000"/>
            <a:ext cx="5097225" cy="2579171"/>
          </a:xfrm>
          <a:prstGeom prst="rect">
            <a:avLst/>
          </a:prstGeom>
          <a:noFill/>
          <a:ln>
            <a:noFill/>
          </a:ln>
        </p:spPr>
      </p:pic>
      <p:sp>
        <p:nvSpPr>
          <p:cNvPr id="237" name="Google Shape;237;gab69f51b21_0_12"/>
          <p:cNvSpPr txBox="1"/>
          <p:nvPr/>
        </p:nvSpPr>
        <p:spPr>
          <a:xfrm>
            <a:off x="235163" y="4082975"/>
            <a:ext cx="4931700" cy="43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800">
                <a:solidFill>
                  <a:srgbClr val="222222"/>
                </a:solidFill>
                <a:highlight>
                  <a:srgbClr val="FFFFFF"/>
                </a:highlight>
              </a:rPr>
              <a:t>Tran, H., Zhang, J., Cohard, J. M., Condon, L. E., &amp; Maxwell, R. M. (2020). Simulating groundwater‐streamflow connections in the Upper Colorado River Basin. </a:t>
            </a:r>
            <a:r>
              <a:rPr lang="en-US" sz="800" i="1">
                <a:solidFill>
                  <a:srgbClr val="222222"/>
                </a:solidFill>
                <a:highlight>
                  <a:srgbClr val="FFFFFF"/>
                </a:highlight>
              </a:rPr>
              <a:t>Groundwater</a:t>
            </a:r>
            <a:r>
              <a:rPr lang="en-US" sz="800">
                <a:solidFill>
                  <a:srgbClr val="222222"/>
                </a:solidFill>
                <a:highlight>
                  <a:srgbClr val="FFFFFF"/>
                </a:highlight>
              </a:rPr>
              <a:t>, </a:t>
            </a:r>
            <a:r>
              <a:rPr lang="en-US" sz="800" i="1">
                <a:solidFill>
                  <a:srgbClr val="222222"/>
                </a:solidFill>
                <a:highlight>
                  <a:srgbClr val="FFFFFF"/>
                </a:highlight>
              </a:rPr>
              <a:t>58</a:t>
            </a:r>
            <a:r>
              <a:rPr lang="en-US" sz="800">
                <a:solidFill>
                  <a:srgbClr val="222222"/>
                </a:solidFill>
                <a:highlight>
                  <a:srgbClr val="FFFFFF"/>
                </a:highlight>
              </a:rPr>
              <a:t>(3), 392-405.</a:t>
            </a:r>
            <a:endParaRPr sz="12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Retrospect">
  <a:themeElements>
    <a:clrScheme name="Blue II">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1444</Words>
  <Application>Microsoft Macintosh PowerPoint</Application>
  <PresentationFormat>On-screen Show (16:9)</PresentationFormat>
  <Paragraphs>135</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Retrospect</vt:lpstr>
      <vt:lpstr>Cloud Software for enabling community-oriented integrated hydrologic modeling</vt:lpstr>
      <vt:lpstr>The CUAHSI Subsetter is designed to extract static domain data from CONUS models</vt:lpstr>
      <vt:lpstr>A flexible software pattern has enabled us to interface with multiple model development teams</vt:lpstr>
      <vt:lpstr>This software lowers the barrier to entry but still requires in-depth knowledge</vt:lpstr>
      <vt:lpstr>The barrier is high for educational activities outside of intensive workshops</vt:lpstr>
      <vt:lpstr>User interface enhancements make finding and selecting study areas easy </vt:lpstr>
      <vt:lpstr>Connecting with HydroShare enables collaboration, archival, and publishing</vt:lpstr>
      <vt:lpstr>Executing model subsets in the cloud directly supports educational activities</vt:lpstr>
      <vt:lpstr>Supporting several models encourages intercomparisons, regional studies, and process analysis</vt:lpstr>
      <vt:lpstr>Advanced CI will enable us to support a wide variety of research and educational use cases</vt:lpstr>
      <vt:lpstr>The virtual modeling ecosystem directly supports education, research, and community engagement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Software for enabling community-oriented integrated hydrologic modeling</dc:title>
  <cp:lastModifiedBy>Anthony Castronova</cp:lastModifiedBy>
  <cp:revision>1</cp:revision>
  <dcterms:modified xsi:type="dcterms:W3CDTF">2021-07-13T20:00:39Z</dcterms:modified>
</cp:coreProperties>
</file>